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7"/>
  </p:notesMasterIdLst>
  <p:handoutMasterIdLst>
    <p:handoutMasterId r:id="rId18"/>
  </p:handoutMasterIdLst>
  <p:sldIdLst>
    <p:sldId id="260" r:id="rId2"/>
    <p:sldId id="259" r:id="rId3"/>
    <p:sldId id="264" r:id="rId4"/>
    <p:sldId id="265" r:id="rId5"/>
    <p:sldId id="267" r:id="rId6"/>
    <p:sldId id="268" r:id="rId7"/>
    <p:sldId id="269" r:id="rId8"/>
    <p:sldId id="270" r:id="rId9"/>
    <p:sldId id="271" r:id="rId10"/>
    <p:sldId id="274" r:id="rId11"/>
    <p:sldId id="273" r:id="rId12"/>
    <p:sldId id="261" r:id="rId13"/>
    <p:sldId id="262" r:id="rId14"/>
    <p:sldId id="263" r:id="rId15"/>
    <p:sldId id="258" r:id="rId16"/>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CC00"/>
    <a:srgbClr val="FFFF00"/>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snapToGrid="0">
      <p:cViewPr varScale="1">
        <p:scale>
          <a:sx n="67" d="100"/>
          <a:sy n="67" d="100"/>
        </p:scale>
        <p:origin x="604"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63" d="100"/>
          <a:sy n="63" d="100"/>
        </p:scale>
        <p:origin x="-2587"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BD4BD2CC-3207-F0BD-F36C-625B168EDC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3A02D736-D2D7-1D32-CF07-548B68A4D5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BF9E01-5D90-474C-BE4A-E641BEDF8136}" type="datetimeFigureOut">
              <a:rPr lang="pl-PL" smtClean="0"/>
              <a:t>18.03.2024</a:t>
            </a:fld>
            <a:endParaRPr lang="pl-PL"/>
          </a:p>
        </p:txBody>
      </p:sp>
      <p:sp>
        <p:nvSpPr>
          <p:cNvPr id="4" name="Symbol zastępczy stopki 3">
            <a:extLst>
              <a:ext uri="{FF2B5EF4-FFF2-40B4-BE49-F238E27FC236}">
                <a16:creationId xmlns:a16="http://schemas.microsoft.com/office/drawing/2014/main" id="{EE697171-E0BC-0CDE-265B-6FD2BC1707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sv-SE"/>
              <a:t>CQM-W-070 Rev. 0  Attachment 1 </a:t>
            </a:r>
            <a:endParaRPr lang="pl-PL"/>
          </a:p>
        </p:txBody>
      </p:sp>
      <p:sp>
        <p:nvSpPr>
          <p:cNvPr id="5" name="Symbol zastępczy numeru slajdu 4">
            <a:extLst>
              <a:ext uri="{FF2B5EF4-FFF2-40B4-BE49-F238E27FC236}">
                <a16:creationId xmlns:a16="http://schemas.microsoft.com/office/drawing/2014/main" id="{DC5684A3-7B5B-8D6D-59BC-D68661765E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F355D0-744D-4728-9E9E-031084C789F5}" type="slidenum">
              <a:rPr lang="pl-PL" smtClean="0"/>
              <a:t>‹#›</a:t>
            </a:fld>
            <a:endParaRPr lang="pl-PL"/>
          </a:p>
        </p:txBody>
      </p:sp>
    </p:spTree>
    <p:extLst>
      <p:ext uri="{BB962C8B-B14F-4D97-AF65-F5344CB8AC3E}">
        <p14:creationId xmlns:p14="http://schemas.microsoft.com/office/powerpoint/2010/main" val="29014243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270CF-269B-43D9-A88B-7C9EB720F805}" type="datetimeFigureOut">
              <a:rPr lang="en-US" smtClean="0"/>
              <a:t>3/18/2024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sv-SE"/>
              <a:t>CQM-W-070 Rev. 0  Attachment 1 </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4732B-AFBE-4190-BFDF-69EFA60E4465}" type="slidenum">
              <a:rPr lang="en-US" smtClean="0"/>
              <a:t>‹#›</a:t>
            </a:fld>
            <a:endParaRPr lang="en-US"/>
          </a:p>
        </p:txBody>
      </p:sp>
    </p:spTree>
    <p:extLst>
      <p:ext uri="{BB962C8B-B14F-4D97-AF65-F5344CB8AC3E}">
        <p14:creationId xmlns:p14="http://schemas.microsoft.com/office/powerpoint/2010/main" val="1331429205"/>
      </p:ext>
    </p:extLst>
  </p:cSld>
  <p:clrMap bg1="lt1" tx1="dk1" bg2="lt2" tx2="dk2" accent1="accent1" accent2="accent2" accent3="accent3" accent4="accent4" accent5="accent5" accent6="accent6" hlink="hlink" folHlink="folHlink"/>
  <p:hf hd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hyperlink" Target="https://www.sebn.com/" TargetMode="Externa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hyperlink" Target="http://maps.google.de/maps?f=q&amp;hl=de&amp;geocode=&amp;q=sumitomo+electric+bordnetze+gmbh+wolfsburg&amp;ie=UTF8&amp;ll=52.391525,10.777588&amp;spn=0.102035,0.219727&amp;z=12&amp;iwloc=A" TargetMode="External"/><Relationship Id="rId16"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ebn.com/" TargetMode="External"/><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0B87C66C-A8BC-4D86-9496-8358F8C326BD}"/>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315197A-BF41-4F09-9D25-FAEF656614BC}"/>
              </a:ext>
            </a:extLst>
          </p:cNvPr>
          <p:cNvSpPr>
            <a:spLocks noGrp="1"/>
          </p:cNvSpPr>
          <p:nvPr>
            <p:ph type="ctrTitle" hasCustomPrompt="1"/>
          </p:nvPr>
        </p:nvSpPr>
        <p:spPr>
          <a:xfrm>
            <a:off x="1033272" y="2057400"/>
            <a:ext cx="8778240" cy="1170432"/>
          </a:xfrm>
        </p:spPr>
        <p:txBody>
          <a:bodyPr anchor="b">
            <a:normAutofit/>
          </a:bodyPr>
          <a:lstStyle>
            <a:lvl1pPr algn="l">
              <a:lnSpc>
                <a:spcPct val="110000"/>
              </a:lnSpc>
              <a:defRPr sz="3200"/>
            </a:lvl1pPr>
          </a:lstStyle>
          <a:p>
            <a:r>
              <a:rPr lang="en-US" dirty="0"/>
              <a:t>Title of your presentation</a:t>
            </a:r>
          </a:p>
        </p:txBody>
      </p:sp>
      <p:sp>
        <p:nvSpPr>
          <p:cNvPr id="3" name="Subtitle 2">
            <a:extLst>
              <a:ext uri="{FF2B5EF4-FFF2-40B4-BE49-F238E27FC236}">
                <a16:creationId xmlns:a16="http://schemas.microsoft.com/office/drawing/2014/main" id="{5E45F3F0-8609-464C-8067-DEB6EEB3AFD4}"/>
              </a:ext>
            </a:extLst>
          </p:cNvPr>
          <p:cNvSpPr>
            <a:spLocks noGrp="1"/>
          </p:cNvSpPr>
          <p:nvPr>
            <p:ph type="subTitle" idx="1" hasCustomPrompt="1"/>
          </p:nvPr>
        </p:nvSpPr>
        <p:spPr>
          <a:xfrm>
            <a:off x="1033272" y="4233672"/>
            <a:ext cx="6556248" cy="318100"/>
          </a:xfrm>
          <a:prstGeom prst="rect">
            <a:avLst/>
          </a:prstGeom>
        </p:spPr>
        <p:txBody>
          <a:bodyPr>
            <a:spAutoFit/>
          </a:bodyPr>
          <a:lstStyle>
            <a:lvl1pPr marL="0" indent="0" algn="l">
              <a:buNone/>
              <a:defRPr sz="1467"/>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Your name, your title, date of presentation, etc.</a:t>
            </a:r>
          </a:p>
        </p:txBody>
      </p:sp>
      <p:sp>
        <p:nvSpPr>
          <p:cNvPr id="6" name="Slide Number Placeholder 5">
            <a:extLst>
              <a:ext uri="{FF2B5EF4-FFF2-40B4-BE49-F238E27FC236}">
                <a16:creationId xmlns:a16="http://schemas.microsoft.com/office/drawing/2014/main" id="{1DFD3A8F-76A8-4341-BCAB-E1E904474E6C}"/>
              </a:ext>
            </a:extLst>
          </p:cNvPr>
          <p:cNvSpPr>
            <a:spLocks noGrp="1"/>
          </p:cNvSpPr>
          <p:nvPr>
            <p:ph type="sldNum" sz="quarter" idx="12"/>
          </p:nvPr>
        </p:nvSpPr>
        <p:spPr/>
        <p:txBody>
          <a:bodyPr/>
          <a:lstStyle/>
          <a:p>
            <a:fld id="{D70786D8-8383-4A5E-8267-984D25EFC454}" type="slidenum">
              <a:rPr lang="en-US" smtClean="0"/>
              <a:t>‹#›</a:t>
            </a:fld>
            <a:endParaRPr lang="en-US" dirty="0"/>
          </a:p>
        </p:txBody>
      </p:sp>
      <p:pic>
        <p:nvPicPr>
          <p:cNvPr id="7" name="Picture 6">
            <a:extLst>
              <a:ext uri="{FF2B5EF4-FFF2-40B4-BE49-F238E27FC236}">
                <a16:creationId xmlns:a16="http://schemas.microsoft.com/office/drawing/2014/main" id="{A614A337-6CD5-47CA-8E11-4B544A773F8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54216" y="5555365"/>
            <a:ext cx="1737784" cy="1302635"/>
          </a:xfrm>
          <a:prstGeom prst="rect">
            <a:avLst/>
          </a:prstGeom>
        </p:spPr>
      </p:pic>
      <p:pic>
        <p:nvPicPr>
          <p:cNvPr id="8" name="Picture 2">
            <a:extLst>
              <a:ext uri="{FF2B5EF4-FFF2-40B4-BE49-F238E27FC236}">
                <a16:creationId xmlns:a16="http://schemas.microsoft.com/office/drawing/2014/main" id="{DF342A24-26D7-4599-8739-7D4864FA77AF}"/>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tretch>
            <a:fillRect/>
          </a:stretch>
        </p:blipFill>
        <p:spPr bwMode="auto">
          <a:xfrm>
            <a:off x="274320" y="274320"/>
            <a:ext cx="5436016"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3">
            <a:extLst>
              <a:ext uri="{FF2B5EF4-FFF2-40B4-BE49-F238E27FC236}">
                <a16:creationId xmlns:a16="http://schemas.microsoft.com/office/drawing/2014/main" id="{C4331282-8E54-4033-B572-566E1E9527BD}"/>
              </a:ext>
            </a:extLst>
          </p:cNvPr>
          <p:cNvSpPr txBox="1"/>
          <p:nvPr userDrawn="1"/>
        </p:nvSpPr>
        <p:spPr>
          <a:xfrm rot="16200000">
            <a:off x="-3225479" y="3305890"/>
            <a:ext cx="6730999" cy="246221"/>
          </a:xfrm>
          <a:prstGeom prst="rect">
            <a:avLst/>
          </a:prstGeom>
          <a:noFill/>
        </p:spPr>
        <p:txBody>
          <a:bodyPr wrap="square" lIns="0" r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pl-PL" sz="1000" b="1" dirty="0">
                <a:solidFill>
                  <a:srgbClr val="66FF33"/>
                </a:solidFill>
              </a:rPr>
              <a:t>PUBLIC								</a:t>
            </a:r>
            <a:endParaRPr lang="en-US" sz="1000" b="1" dirty="0">
              <a:solidFill>
                <a:srgbClr val="FF0000"/>
              </a:solidFill>
            </a:endParaRPr>
          </a:p>
        </p:txBody>
      </p:sp>
    </p:spTree>
    <p:extLst>
      <p:ext uri="{BB962C8B-B14F-4D97-AF65-F5344CB8AC3E}">
        <p14:creationId xmlns:p14="http://schemas.microsoft.com/office/powerpoint/2010/main" val="98364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EABEE6E-5DF5-4CD0-B940-FDE68D8DCF1C}"/>
              </a:ext>
            </a:extLst>
          </p:cNvPr>
          <p:cNvGrpSpPr/>
          <p:nvPr userDrawn="1"/>
        </p:nvGrpSpPr>
        <p:grpSpPr>
          <a:xfrm>
            <a:off x="1" y="0"/>
            <a:ext cx="12192000" cy="6860117"/>
            <a:chOff x="1" y="0"/>
            <a:chExt cx="9144000" cy="5145088"/>
          </a:xfrm>
        </p:grpSpPr>
        <p:sp>
          <p:nvSpPr>
            <p:cNvPr id="13" name="Rectangle 12">
              <a:extLst>
                <a:ext uri="{FF2B5EF4-FFF2-40B4-BE49-F238E27FC236}">
                  <a16:creationId xmlns:a16="http://schemas.microsoft.com/office/drawing/2014/main" id="{5053E320-FA10-483F-A2CD-ED86A325C8E6}"/>
                </a:ext>
              </a:extLst>
            </p:cNvPr>
            <p:cNvSpPr/>
            <p:nvPr userDrawn="1"/>
          </p:nvSpPr>
          <p:spPr>
            <a:xfrm>
              <a:off x="1" y="0"/>
              <a:ext cx="9144000" cy="181583"/>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p>
          </p:txBody>
        </p:sp>
        <p:pic>
          <p:nvPicPr>
            <p:cNvPr id="12" name="Picture 2">
              <a:extLst>
                <a:ext uri="{FF2B5EF4-FFF2-40B4-BE49-F238E27FC236}">
                  <a16:creationId xmlns:a16="http://schemas.microsoft.com/office/drawing/2014/main" id="{B98315EF-A83F-4311-B85C-F14D6C10FB08}"/>
                </a:ext>
              </a:extLst>
            </p:cNvPr>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a:ext>
              </a:extLst>
            </a:blip>
            <a:srcRect/>
            <a:stretch/>
          </p:blipFill>
          <p:spPr bwMode="auto">
            <a:xfrm>
              <a:off x="5875506" y="0"/>
              <a:ext cx="3268494"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Slide Number Placeholder 3">
            <a:extLst>
              <a:ext uri="{FF2B5EF4-FFF2-40B4-BE49-F238E27FC236}">
                <a16:creationId xmlns:a16="http://schemas.microsoft.com/office/drawing/2014/main" id="{188303A3-47BA-4AC5-A40E-1F04EA79157D}"/>
              </a:ext>
            </a:extLst>
          </p:cNvPr>
          <p:cNvSpPr>
            <a:spLocks noGrp="1"/>
          </p:cNvSpPr>
          <p:nvPr>
            <p:ph type="sldNum" sz="quarter" idx="12"/>
          </p:nvPr>
        </p:nvSpPr>
        <p:spPr/>
        <p:txBody>
          <a:bodyPr/>
          <a:lstStyle/>
          <a:p>
            <a:fld id="{CAC46518-8431-4BFF-8139-DA25593DA32E}" type="slidenum">
              <a:rPr lang="en-US" smtClean="0"/>
              <a:t>‹#›</a:t>
            </a:fld>
            <a:endParaRPr lang="en-US" dirty="0"/>
          </a:p>
        </p:txBody>
      </p:sp>
      <p:sp>
        <p:nvSpPr>
          <p:cNvPr id="2" name="Title 1">
            <a:extLst>
              <a:ext uri="{FF2B5EF4-FFF2-40B4-BE49-F238E27FC236}">
                <a16:creationId xmlns:a16="http://schemas.microsoft.com/office/drawing/2014/main" id="{711DA52F-E19E-4E5C-84FE-9B2CB0AF3ADC}"/>
              </a:ext>
            </a:extLst>
          </p:cNvPr>
          <p:cNvSpPr>
            <a:spLocks noGrp="1"/>
          </p:cNvSpPr>
          <p:nvPr>
            <p:ph type="title" hasCustomPrompt="1"/>
          </p:nvPr>
        </p:nvSpPr>
        <p:spPr>
          <a:xfrm>
            <a:off x="1527048" y="2057400"/>
            <a:ext cx="8229600" cy="1170432"/>
          </a:xfrm>
        </p:spPr>
        <p:txBody>
          <a:bodyPr anchor="b" anchorCtr="0">
            <a:normAutofit/>
          </a:bodyPr>
          <a:lstStyle>
            <a:lvl1pPr>
              <a:defRPr sz="3200"/>
            </a:lvl1pPr>
          </a:lstStyle>
          <a:p>
            <a:r>
              <a:rPr lang="en-US" dirty="0"/>
              <a:t>Title of section</a:t>
            </a:r>
          </a:p>
        </p:txBody>
      </p:sp>
      <p:sp>
        <p:nvSpPr>
          <p:cNvPr id="3" name="pole tekstowe 2">
            <a:extLst>
              <a:ext uri="{FF2B5EF4-FFF2-40B4-BE49-F238E27FC236}">
                <a16:creationId xmlns:a16="http://schemas.microsoft.com/office/drawing/2014/main" id="{3D66A5EC-F14E-BA2C-FC3A-618A2EB8929D}"/>
              </a:ext>
            </a:extLst>
          </p:cNvPr>
          <p:cNvSpPr txBox="1"/>
          <p:nvPr userDrawn="1"/>
        </p:nvSpPr>
        <p:spPr>
          <a:xfrm>
            <a:off x="466724" y="6187507"/>
            <a:ext cx="4357992" cy="21544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Verdana"/>
                <a:ea typeface="メイリオ"/>
                <a:cs typeface="+mn-cs"/>
              </a:rPr>
              <a:t>CQM-W-070 Rev. 0  Attachment 1 Part Change Notification SEBN Requirements</a:t>
            </a:r>
          </a:p>
        </p:txBody>
      </p:sp>
    </p:spTree>
    <p:extLst>
      <p:ext uri="{BB962C8B-B14F-4D97-AF65-F5344CB8AC3E}">
        <p14:creationId xmlns:p14="http://schemas.microsoft.com/office/powerpoint/2010/main" val="215275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5775C-4338-4AC0-8DEF-35E1AAB3688E}"/>
              </a:ext>
            </a:extLst>
          </p:cNvPr>
          <p:cNvSpPr>
            <a:spLocks noGrp="1"/>
          </p:cNvSpPr>
          <p:nvPr>
            <p:ph type="title"/>
          </p:nvPr>
        </p:nvSpPr>
        <p:spPr/>
        <p:txBody>
          <a:bodyPr/>
          <a:lstStyle/>
          <a:p>
            <a:r>
              <a:rPr lang="de-DE"/>
              <a:t>Titelmasterformat durch Klicken bearbeiten</a:t>
            </a:r>
            <a:endParaRPr lang="en-US" dirty="0"/>
          </a:p>
        </p:txBody>
      </p:sp>
      <p:sp>
        <p:nvSpPr>
          <p:cNvPr id="3" name="Content Placeholder 2">
            <a:extLst>
              <a:ext uri="{FF2B5EF4-FFF2-40B4-BE49-F238E27FC236}">
                <a16:creationId xmlns:a16="http://schemas.microsoft.com/office/drawing/2014/main" id="{967F585E-D728-490F-B72D-899FA024CD4D}"/>
              </a:ext>
            </a:extLst>
          </p:cNvPr>
          <p:cNvSpPr>
            <a:spLocks noGrp="1"/>
          </p:cNvSpPr>
          <p:nvPr>
            <p:ph idx="1"/>
          </p:nvPr>
        </p:nvSpPr>
        <p:spPr>
          <a:xfrm>
            <a:off x="609600" y="1219200"/>
            <a:ext cx="10972800" cy="5120640"/>
          </a:xfrm>
          <a:prstGeom prst="rect">
            <a:avLst/>
          </a:prstGeom>
        </p:spPr>
        <p:txBody>
          <a:bodyPr>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a:extLst>
              <a:ext uri="{FF2B5EF4-FFF2-40B4-BE49-F238E27FC236}">
                <a16:creationId xmlns:a16="http://schemas.microsoft.com/office/drawing/2014/main" id="{9AF70363-9E4B-4DA0-A5C5-82D09D57872F}"/>
              </a:ext>
            </a:extLst>
          </p:cNvPr>
          <p:cNvSpPr>
            <a:spLocks noGrp="1"/>
          </p:cNvSpPr>
          <p:nvPr>
            <p:ph type="sldNum" sz="quarter" idx="12"/>
          </p:nvPr>
        </p:nvSpPr>
        <p:spPr/>
        <p:txBody>
          <a:bodyPr/>
          <a:lstStyle/>
          <a:p>
            <a:fld id="{CAC46518-8431-4BFF-8139-DA25593DA32E}" type="slidenum">
              <a:rPr lang="en-US" smtClean="0"/>
              <a:t>‹#›</a:t>
            </a:fld>
            <a:endParaRPr lang="en-US"/>
          </a:p>
        </p:txBody>
      </p:sp>
    </p:spTree>
    <p:extLst>
      <p:ext uri="{BB962C8B-B14F-4D97-AF65-F5344CB8AC3E}">
        <p14:creationId xmlns:p14="http://schemas.microsoft.com/office/powerpoint/2010/main" val="408867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0895A-B047-418A-893C-7D7DFF6857FC}"/>
              </a:ext>
            </a:extLst>
          </p:cNvPr>
          <p:cNvSpPr>
            <a:spLocks noGrp="1"/>
          </p:cNvSpPr>
          <p:nvPr>
            <p:ph type="title"/>
          </p:nvPr>
        </p:nvSpPr>
        <p:spPr/>
        <p:txBody>
          <a:bodyPr/>
          <a:lstStyle/>
          <a:p>
            <a:r>
              <a:rPr lang="de-DE"/>
              <a:t>Titelmasterformat durch Klicken bearbeiten</a:t>
            </a:r>
            <a:endParaRPr lang="en-US"/>
          </a:p>
        </p:txBody>
      </p:sp>
      <p:sp>
        <p:nvSpPr>
          <p:cNvPr id="3" name="Content Placeholder 2">
            <a:extLst>
              <a:ext uri="{FF2B5EF4-FFF2-40B4-BE49-F238E27FC236}">
                <a16:creationId xmlns:a16="http://schemas.microsoft.com/office/drawing/2014/main" id="{EE3562A0-D505-4E45-862E-3CE12C5A4034}"/>
              </a:ext>
            </a:extLst>
          </p:cNvPr>
          <p:cNvSpPr>
            <a:spLocks noGrp="1"/>
          </p:cNvSpPr>
          <p:nvPr>
            <p:ph sz="half" idx="1"/>
          </p:nvPr>
        </p:nvSpPr>
        <p:spPr>
          <a:xfrm>
            <a:off x="609600" y="1219200"/>
            <a:ext cx="5303520" cy="512064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a:extLst>
              <a:ext uri="{FF2B5EF4-FFF2-40B4-BE49-F238E27FC236}">
                <a16:creationId xmlns:a16="http://schemas.microsoft.com/office/drawing/2014/main" id="{52A3C816-AFD8-49E1-94F2-A7BEAFE14787}"/>
              </a:ext>
            </a:extLst>
          </p:cNvPr>
          <p:cNvSpPr>
            <a:spLocks noGrp="1"/>
          </p:cNvSpPr>
          <p:nvPr>
            <p:ph sz="half" idx="2"/>
          </p:nvPr>
        </p:nvSpPr>
        <p:spPr>
          <a:xfrm>
            <a:off x="6267889" y="1219200"/>
            <a:ext cx="5303520" cy="5120640"/>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Slide Number Placeholder 6">
            <a:extLst>
              <a:ext uri="{FF2B5EF4-FFF2-40B4-BE49-F238E27FC236}">
                <a16:creationId xmlns:a16="http://schemas.microsoft.com/office/drawing/2014/main" id="{EE69FA88-AFD8-44B5-8A96-B9443DDA50FD}"/>
              </a:ext>
            </a:extLst>
          </p:cNvPr>
          <p:cNvSpPr>
            <a:spLocks noGrp="1"/>
          </p:cNvSpPr>
          <p:nvPr>
            <p:ph type="sldNum" sz="quarter" idx="12"/>
          </p:nvPr>
        </p:nvSpPr>
        <p:spPr/>
        <p:txBody>
          <a:bodyPr/>
          <a:lstStyle/>
          <a:p>
            <a:fld id="{CAC46518-8431-4BFF-8139-DA25593DA32E}" type="slidenum">
              <a:rPr lang="en-US" smtClean="0"/>
              <a:t>‹#›</a:t>
            </a:fld>
            <a:endParaRPr lang="en-US"/>
          </a:p>
        </p:txBody>
      </p:sp>
    </p:spTree>
    <p:extLst>
      <p:ext uri="{BB962C8B-B14F-4D97-AF65-F5344CB8AC3E}">
        <p14:creationId xmlns:p14="http://schemas.microsoft.com/office/powerpoint/2010/main" val="378001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767F-CE68-4617-9D85-4D1F7ECBF2A1}"/>
              </a:ext>
            </a:extLst>
          </p:cNvPr>
          <p:cNvSpPr>
            <a:spLocks noGrp="1"/>
          </p:cNvSpPr>
          <p:nvPr>
            <p:ph type="title"/>
          </p:nvPr>
        </p:nvSpPr>
        <p:spPr/>
        <p:txBody>
          <a:bodyPr/>
          <a:lstStyle/>
          <a:p>
            <a:r>
              <a:rPr lang="de-DE"/>
              <a:t>Titelmasterformat durch Klicken bearbeiten</a:t>
            </a:r>
            <a:endParaRPr lang="en-US"/>
          </a:p>
        </p:txBody>
      </p:sp>
      <p:sp>
        <p:nvSpPr>
          <p:cNvPr id="3" name="Slide Number Placeholder 2">
            <a:extLst>
              <a:ext uri="{FF2B5EF4-FFF2-40B4-BE49-F238E27FC236}">
                <a16:creationId xmlns:a16="http://schemas.microsoft.com/office/drawing/2014/main" id="{97A82A9C-E721-4379-A70C-11C4872921BB}"/>
              </a:ext>
            </a:extLst>
          </p:cNvPr>
          <p:cNvSpPr>
            <a:spLocks noGrp="1"/>
          </p:cNvSpPr>
          <p:nvPr>
            <p:ph type="sldNum" sz="quarter" idx="10"/>
          </p:nvPr>
        </p:nvSpPr>
        <p:spPr/>
        <p:txBody>
          <a:bodyPr/>
          <a:lstStyle/>
          <a:p>
            <a:fld id="{CAC46518-8431-4BFF-8139-DA25593DA32E}" type="slidenum">
              <a:rPr lang="en-US" smtClean="0"/>
              <a:pPr/>
              <a:t>‹#›</a:t>
            </a:fld>
            <a:endParaRPr lang="en-US" dirty="0"/>
          </a:p>
        </p:txBody>
      </p:sp>
    </p:spTree>
    <p:extLst>
      <p:ext uri="{BB962C8B-B14F-4D97-AF65-F5344CB8AC3E}">
        <p14:creationId xmlns:p14="http://schemas.microsoft.com/office/powerpoint/2010/main" val="22983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BN Val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767F-CE68-4617-9D85-4D1F7ECBF2A1}"/>
              </a:ext>
            </a:extLst>
          </p:cNvPr>
          <p:cNvSpPr>
            <a:spLocks noGrp="1"/>
          </p:cNvSpPr>
          <p:nvPr>
            <p:ph type="title"/>
          </p:nvPr>
        </p:nvSpPr>
        <p:spPr/>
        <p:txBody>
          <a:bodyPr/>
          <a:lstStyle>
            <a:lvl1pPr>
              <a:defRPr/>
            </a:lvl1pPr>
          </a:lstStyle>
          <a:p>
            <a:r>
              <a:rPr lang="de-DE"/>
              <a:t>Titelmasterformat durch Klicken bearbeiten</a:t>
            </a:r>
            <a:endParaRPr lang="en-US" dirty="0"/>
          </a:p>
        </p:txBody>
      </p:sp>
      <p:sp>
        <p:nvSpPr>
          <p:cNvPr id="3" name="Slide Number Placeholder 2">
            <a:extLst>
              <a:ext uri="{FF2B5EF4-FFF2-40B4-BE49-F238E27FC236}">
                <a16:creationId xmlns:a16="http://schemas.microsoft.com/office/drawing/2014/main" id="{97A82A9C-E721-4379-A70C-11C4872921BB}"/>
              </a:ext>
            </a:extLst>
          </p:cNvPr>
          <p:cNvSpPr>
            <a:spLocks noGrp="1"/>
          </p:cNvSpPr>
          <p:nvPr>
            <p:ph type="sldNum" sz="quarter" idx="10"/>
          </p:nvPr>
        </p:nvSpPr>
        <p:spPr/>
        <p:txBody>
          <a:bodyPr/>
          <a:lstStyle/>
          <a:p>
            <a:fld id="{CAC46518-8431-4BFF-8139-DA25593DA32E}" type="slidenum">
              <a:rPr lang="en-US" smtClean="0"/>
              <a:pPr/>
              <a:t>‹#›</a:t>
            </a:fld>
            <a:endParaRPr lang="en-US" dirty="0"/>
          </a:p>
        </p:txBody>
      </p:sp>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525" y="897924"/>
            <a:ext cx="10132291" cy="5547360"/>
          </a:xfrm>
          <a:prstGeom prst="rect">
            <a:avLst/>
          </a:prstGeom>
        </p:spPr>
      </p:pic>
    </p:spTree>
    <p:extLst>
      <p:ext uri="{BB962C8B-B14F-4D97-AF65-F5344CB8AC3E}">
        <p14:creationId xmlns:p14="http://schemas.microsoft.com/office/powerpoint/2010/main" val="314135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fety Fir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D66ADD-55C0-4C6D-9B17-AC0372EB5509}"/>
              </a:ext>
            </a:extLst>
          </p:cNvPr>
          <p:cNvSpPr>
            <a:spLocks noGrp="1"/>
          </p:cNvSpPr>
          <p:nvPr>
            <p:ph type="sldNum" sz="quarter" idx="10"/>
          </p:nvPr>
        </p:nvSpPr>
        <p:spPr/>
        <p:txBody>
          <a:bodyPr/>
          <a:lstStyle/>
          <a:p>
            <a:fld id="{CAC46518-8431-4BFF-8139-DA25593DA32E}" type="slidenum">
              <a:rPr lang="en-US" smtClean="0"/>
              <a:pPr/>
              <a:t>‹#›</a:t>
            </a:fld>
            <a:endParaRPr lang="en-US" dirty="0"/>
          </a:p>
        </p:txBody>
      </p:sp>
      <p:pic>
        <p:nvPicPr>
          <p:cNvPr id="10" name="Eng_Parts.tif" descr="Eng_Parts.tif"/>
          <p:cNvPicPr>
            <a:picLocks noChangeAspect="1"/>
          </p:cNvPicPr>
          <p:nvPr userDrawn="1"/>
        </p:nvPicPr>
        <p:blipFill>
          <a:blip r:embed="rId2"/>
          <a:stretch>
            <a:fillRect/>
          </a:stretch>
        </p:blipFill>
        <p:spPr>
          <a:xfrm>
            <a:off x="532434" y="1483465"/>
            <a:ext cx="11340001" cy="3600000"/>
          </a:xfrm>
          <a:prstGeom prst="rect">
            <a:avLst/>
          </a:prstGeom>
          <a:ln w="12700">
            <a:miter lim="400000"/>
          </a:ln>
        </p:spPr>
      </p:pic>
    </p:spTree>
    <p:extLst>
      <p:ext uri="{BB962C8B-B14F-4D97-AF65-F5344CB8AC3E}">
        <p14:creationId xmlns:p14="http://schemas.microsoft.com/office/powerpoint/2010/main" val="117992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BN Network">
    <p:spTree>
      <p:nvGrpSpPr>
        <p:cNvPr id="1" name=""/>
        <p:cNvGrpSpPr/>
        <p:nvPr/>
      </p:nvGrpSpPr>
      <p:grpSpPr>
        <a:xfrm>
          <a:off x="0" y="0"/>
          <a:ext cx="0" cy="0"/>
          <a:chOff x="0" y="0"/>
          <a:chExt cx="0" cy="0"/>
        </a:xfrm>
      </p:grpSpPr>
      <p:sp>
        <p:nvSpPr>
          <p:cNvPr id="758" name="正方形/長方形 4">
            <a:extLst>
              <a:ext uri="{FF2B5EF4-FFF2-40B4-BE49-F238E27FC236}">
                <a16:creationId xmlns:a16="http://schemas.microsoft.com/office/drawing/2014/main" id="{68D0C9A7-69E3-467A-AFF2-4DDBD7ED74F6}"/>
              </a:ext>
            </a:extLst>
          </p:cNvPr>
          <p:cNvSpPr/>
          <p:nvPr userDrawn="1"/>
        </p:nvSpPr>
        <p:spPr>
          <a:xfrm>
            <a:off x="248609" y="6509099"/>
            <a:ext cx="11943391" cy="3489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sz="2000" b="1" dirty="0"/>
          </a:p>
        </p:txBody>
      </p:sp>
      <p:sp>
        <p:nvSpPr>
          <p:cNvPr id="3" name="Slide Number Placeholder 2">
            <a:extLst>
              <a:ext uri="{FF2B5EF4-FFF2-40B4-BE49-F238E27FC236}">
                <a16:creationId xmlns:a16="http://schemas.microsoft.com/office/drawing/2014/main" id="{B9D66ADD-55C0-4C6D-9B17-AC0372EB5509}"/>
              </a:ext>
            </a:extLst>
          </p:cNvPr>
          <p:cNvSpPr>
            <a:spLocks noGrp="1"/>
          </p:cNvSpPr>
          <p:nvPr>
            <p:ph type="sldNum" sz="quarter" idx="10"/>
          </p:nvPr>
        </p:nvSpPr>
        <p:spPr/>
        <p:txBody>
          <a:bodyPr/>
          <a:lstStyle/>
          <a:p>
            <a:fld id="{CAC46518-8431-4BFF-8139-DA25593DA32E}" type="slidenum">
              <a:rPr lang="en-US" smtClean="0"/>
              <a:pPr/>
              <a:t>‹#›</a:t>
            </a:fld>
            <a:endParaRPr lang="en-US" dirty="0"/>
          </a:p>
        </p:txBody>
      </p:sp>
      <p:sp>
        <p:nvSpPr>
          <p:cNvPr id="697" name="AutoShape 23">
            <a:hlinkClick r:id="rId2" tooltip="Sumitomo Electric Bordnetze GmbH - Zentrale - Google Maps"/>
            <a:extLst>
              <a:ext uri="{FF2B5EF4-FFF2-40B4-BE49-F238E27FC236}">
                <a16:creationId xmlns:a16="http://schemas.microsoft.com/office/drawing/2014/main" id="{FAFBF707-DC34-4214-BD10-70868BAFCD95}"/>
              </a:ext>
            </a:extLst>
          </p:cNvPr>
          <p:cNvSpPr>
            <a:spLocks noChangeArrowheads="1"/>
          </p:cNvSpPr>
          <p:nvPr userDrawn="1"/>
        </p:nvSpPr>
        <p:spPr bwMode="auto">
          <a:xfrm>
            <a:off x="0" y="123206"/>
            <a:ext cx="12192000" cy="919611"/>
          </a:xfrm>
          <a:prstGeom prst="roundRect">
            <a:avLst>
              <a:gd name="adj" fmla="val 0"/>
            </a:avLst>
          </a:prstGeom>
          <a:solidFill>
            <a:schemeClr val="tx2"/>
          </a:solidFill>
          <a:ln w="9525">
            <a:noFill/>
            <a:round/>
            <a:headEnd/>
            <a:tailEnd/>
          </a:ln>
          <a:effectLst/>
        </p:spPr>
        <p:txBody>
          <a:bodyPr wrap="square" lIns="640080" tIns="182880" rIns="640080" bIns="182880" anchor="ctr" anchorCtr="0">
            <a:spAutoFit/>
          </a:bodyPr>
          <a:lstStyle/>
          <a:p>
            <a:pPr algn="ctr" fontAlgn="auto">
              <a:lnSpc>
                <a:spcPts val="1100"/>
              </a:lnSpc>
              <a:spcBef>
                <a:spcPts val="0"/>
              </a:spcBef>
              <a:spcAft>
                <a:spcPts val="0"/>
              </a:spcAft>
              <a:tabLst/>
            </a:pPr>
            <a:r>
              <a:rPr lang="pl-PL" sz="900" b="1" dirty="0">
                <a:solidFill>
                  <a:schemeClr val="bg1"/>
                </a:solidFill>
                <a:effectLst/>
              </a:rPr>
              <a:t>Board of Directors: </a:t>
            </a:r>
            <a:r>
              <a:rPr lang="pl-PL" sz="900" dirty="0" err="1">
                <a:solidFill>
                  <a:schemeClr val="bg1"/>
                </a:solidFill>
                <a:effectLst/>
              </a:rPr>
              <a:t>Soichiro</a:t>
            </a:r>
            <a:r>
              <a:rPr lang="pl-PL" sz="900" dirty="0">
                <a:solidFill>
                  <a:schemeClr val="bg1"/>
                </a:solidFill>
                <a:effectLst/>
              </a:rPr>
              <a:t> </a:t>
            </a:r>
            <a:r>
              <a:rPr lang="pl-PL" sz="900" dirty="0" err="1">
                <a:solidFill>
                  <a:schemeClr val="bg1"/>
                </a:solidFill>
                <a:effectLst/>
              </a:rPr>
              <a:t>Namba</a:t>
            </a:r>
            <a:r>
              <a:rPr lang="pl-PL" sz="900" dirty="0">
                <a:solidFill>
                  <a:schemeClr val="bg1"/>
                </a:solidFill>
                <a:effectLst/>
              </a:rPr>
              <a:t> (CEO and </a:t>
            </a:r>
            <a:r>
              <a:rPr lang="pl-PL" sz="900" dirty="0" err="1">
                <a:solidFill>
                  <a:schemeClr val="bg1"/>
                </a:solidFill>
                <a:effectLst/>
              </a:rPr>
              <a:t>Member</a:t>
            </a:r>
            <a:r>
              <a:rPr lang="pl-PL" sz="900" dirty="0">
                <a:solidFill>
                  <a:schemeClr val="bg1"/>
                </a:solidFill>
                <a:effectLst/>
              </a:rPr>
              <a:t> of the </a:t>
            </a:r>
            <a:r>
              <a:rPr lang="pl-PL" sz="900" dirty="0" err="1">
                <a:solidFill>
                  <a:schemeClr val="bg1"/>
                </a:solidFill>
                <a:effectLst/>
              </a:rPr>
              <a:t>Administrative</a:t>
            </a:r>
            <a:r>
              <a:rPr lang="pl-PL" sz="900" dirty="0">
                <a:solidFill>
                  <a:schemeClr val="bg1"/>
                </a:solidFill>
                <a:effectLst/>
              </a:rPr>
              <a:t> Board),</a:t>
            </a:r>
            <a:br>
              <a:rPr lang="pl-PL" sz="900" dirty="0">
                <a:solidFill>
                  <a:schemeClr val="bg1"/>
                </a:solidFill>
              </a:rPr>
            </a:br>
            <a:r>
              <a:rPr lang="pl-PL" sz="900" dirty="0" err="1">
                <a:solidFill>
                  <a:schemeClr val="bg1"/>
                </a:solidFill>
                <a:effectLst/>
              </a:rPr>
              <a:t>Takao</a:t>
            </a:r>
            <a:r>
              <a:rPr lang="pl-PL" sz="900" dirty="0">
                <a:solidFill>
                  <a:schemeClr val="bg1"/>
                </a:solidFill>
                <a:effectLst/>
              </a:rPr>
              <a:t> </a:t>
            </a:r>
            <a:r>
              <a:rPr lang="pl-PL" sz="900" dirty="0" err="1">
                <a:solidFill>
                  <a:schemeClr val="bg1"/>
                </a:solidFill>
                <a:effectLst/>
              </a:rPr>
              <a:t>Nagase</a:t>
            </a:r>
            <a:r>
              <a:rPr lang="pl-PL" sz="900" dirty="0">
                <a:solidFill>
                  <a:schemeClr val="bg1"/>
                </a:solidFill>
                <a:effectLst/>
              </a:rPr>
              <a:t>, Carsten </a:t>
            </a:r>
            <a:r>
              <a:rPr lang="pl-PL" sz="900" dirty="0" err="1">
                <a:solidFill>
                  <a:schemeClr val="bg1"/>
                </a:solidFill>
                <a:effectLst/>
              </a:rPr>
              <a:t>Schulze,Kazumitsu</a:t>
            </a:r>
            <a:r>
              <a:rPr lang="pl-PL" sz="900" dirty="0">
                <a:solidFill>
                  <a:schemeClr val="bg1"/>
                </a:solidFill>
                <a:effectLst/>
              </a:rPr>
              <a:t> </a:t>
            </a:r>
            <a:r>
              <a:rPr lang="pl-PL" sz="900" dirty="0" err="1">
                <a:solidFill>
                  <a:schemeClr val="bg1"/>
                </a:solidFill>
                <a:effectLst/>
              </a:rPr>
              <a:t>Fukada,Sven</a:t>
            </a:r>
            <a:r>
              <a:rPr lang="pl-PL" sz="900" dirty="0">
                <a:solidFill>
                  <a:schemeClr val="bg1"/>
                </a:solidFill>
                <a:effectLst/>
              </a:rPr>
              <a:t>-Uwe Niemann</a:t>
            </a:r>
            <a:br>
              <a:rPr lang="pl-PL" sz="900" dirty="0">
                <a:solidFill>
                  <a:schemeClr val="bg1"/>
                </a:solidFill>
              </a:rPr>
            </a:br>
            <a:br>
              <a:rPr lang="pl-PL" sz="900" dirty="0">
                <a:solidFill>
                  <a:schemeClr val="bg1"/>
                </a:solidFill>
              </a:rPr>
            </a:br>
            <a:r>
              <a:rPr lang="pl-PL" sz="900" dirty="0" err="1">
                <a:solidFill>
                  <a:schemeClr val="bg1"/>
                </a:solidFill>
                <a:effectLst/>
              </a:rPr>
              <a:t>Brandgehaege</a:t>
            </a:r>
            <a:r>
              <a:rPr lang="pl-PL" sz="900" dirty="0">
                <a:solidFill>
                  <a:schemeClr val="bg1"/>
                </a:solidFill>
                <a:effectLst/>
              </a:rPr>
              <a:t> 11, 38444 Wolfsburg, </a:t>
            </a:r>
            <a:r>
              <a:rPr lang="pl-PL" sz="900" dirty="0">
                <a:solidFill>
                  <a:schemeClr val="bg1"/>
                </a:solidFill>
                <a:effectLst/>
                <a:hlinkClick r:id="rId3" tooltip="https://www.sebn.com/">
                  <a:extLst>
                    <a:ext uri="{A12FA001-AC4F-418D-AE19-62706E023703}">
                      <ahyp:hlinkClr xmlns:ahyp="http://schemas.microsoft.com/office/drawing/2018/hyperlinkcolor" val="tx"/>
                    </a:ext>
                  </a:extLst>
                </a:hlinkClick>
              </a:rPr>
              <a:t>www.sebn.com</a:t>
            </a:r>
            <a:r>
              <a:rPr lang="pl-PL" sz="900" dirty="0">
                <a:solidFill>
                  <a:schemeClr val="bg1"/>
                </a:solidFill>
                <a:effectLst/>
              </a:rPr>
              <a:t>, info@sebn.com, ( +49 (0)5308 / 400  400</a:t>
            </a:r>
            <a:endParaRPr lang="en-US" sz="900" dirty="0">
              <a:solidFill>
                <a:schemeClr val="bg1"/>
              </a:solidFill>
              <a:latin typeface="Verdana"/>
              <a:ea typeface="Verdana"/>
            </a:endParaRPr>
          </a:p>
        </p:txBody>
      </p:sp>
      <p:grpSp>
        <p:nvGrpSpPr>
          <p:cNvPr id="6" name="Gruppieren 5"/>
          <p:cNvGrpSpPr/>
          <p:nvPr userDrawn="1"/>
        </p:nvGrpSpPr>
        <p:grpSpPr>
          <a:xfrm>
            <a:off x="1441474" y="1120313"/>
            <a:ext cx="9343067" cy="5244628"/>
            <a:chOff x="1055992" y="1567357"/>
            <a:chExt cx="7814595" cy="4497094"/>
          </a:xfrm>
        </p:grpSpPr>
        <p:grpSp>
          <p:nvGrpSpPr>
            <p:cNvPr id="7" name="Gruppieren 6"/>
            <p:cNvGrpSpPr/>
            <p:nvPr userDrawn="1"/>
          </p:nvGrpSpPr>
          <p:grpSpPr>
            <a:xfrm>
              <a:off x="1055992" y="1567357"/>
              <a:ext cx="7814595" cy="4497094"/>
              <a:chOff x="1061545" y="1640282"/>
              <a:chExt cx="7814595" cy="4497094"/>
            </a:xfrm>
          </p:grpSpPr>
          <p:grpSp>
            <p:nvGrpSpPr>
              <p:cNvPr id="13" name="Gruppieren 12"/>
              <p:cNvGrpSpPr/>
              <p:nvPr userDrawn="1"/>
            </p:nvGrpSpPr>
            <p:grpSpPr>
              <a:xfrm>
                <a:off x="1061545" y="1640282"/>
                <a:ext cx="7814595" cy="4497094"/>
                <a:chOff x="988558" y="1558102"/>
                <a:chExt cx="7814595" cy="4497094"/>
              </a:xfrm>
            </p:grpSpPr>
            <p:grpSp>
              <p:nvGrpSpPr>
                <p:cNvPr id="82" name="Group 1486"/>
                <p:cNvGrpSpPr>
                  <a:grpSpLocks/>
                </p:cNvGrpSpPr>
                <p:nvPr userDrawn="1"/>
              </p:nvGrpSpPr>
              <p:grpSpPr bwMode="auto">
                <a:xfrm>
                  <a:off x="5221508" y="3595349"/>
                  <a:ext cx="407324" cy="175867"/>
                  <a:chOff x="3044" y="2054"/>
                  <a:chExt cx="205" cy="88"/>
                </a:xfrm>
                <a:solidFill>
                  <a:schemeClr val="bg1">
                    <a:lumMod val="75000"/>
                  </a:schemeClr>
                </a:solidFill>
              </p:grpSpPr>
              <p:sp>
                <p:nvSpPr>
                  <p:cNvPr id="389" name="Freeform 1487"/>
                  <p:cNvSpPr>
                    <a:spLocks/>
                  </p:cNvSpPr>
                  <p:nvPr/>
                </p:nvSpPr>
                <p:spPr bwMode="auto">
                  <a:xfrm>
                    <a:off x="3045" y="2054"/>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90" name="Freeform 1488"/>
                  <p:cNvSpPr>
                    <a:spLocks/>
                  </p:cNvSpPr>
                  <p:nvPr/>
                </p:nvSpPr>
                <p:spPr bwMode="auto">
                  <a:xfrm>
                    <a:off x="3044" y="2055"/>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grpSp>
            <p:sp>
              <p:nvSpPr>
                <p:cNvPr id="83" name="Freeform 1287"/>
                <p:cNvSpPr>
                  <a:spLocks/>
                </p:cNvSpPr>
                <p:nvPr/>
              </p:nvSpPr>
              <p:spPr bwMode="auto">
                <a:xfrm>
                  <a:off x="4811713" y="3731249"/>
                  <a:ext cx="87477" cy="185846"/>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84" name="Freeform 1288"/>
                <p:cNvSpPr>
                  <a:spLocks/>
                </p:cNvSpPr>
                <p:nvPr/>
              </p:nvSpPr>
              <p:spPr bwMode="auto">
                <a:xfrm>
                  <a:off x="5249401" y="3893490"/>
                  <a:ext cx="244537" cy="241800"/>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85" name="Freeform 1289"/>
                <p:cNvSpPr>
                  <a:spLocks/>
                </p:cNvSpPr>
                <p:nvPr/>
              </p:nvSpPr>
              <p:spPr bwMode="auto">
                <a:xfrm>
                  <a:off x="4942928" y="4084957"/>
                  <a:ext cx="234597" cy="361700"/>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86" name="Freeform 1290"/>
                <p:cNvSpPr>
                  <a:spLocks/>
                </p:cNvSpPr>
                <p:nvPr/>
              </p:nvSpPr>
              <p:spPr bwMode="auto">
                <a:xfrm>
                  <a:off x="5447908" y="4208854"/>
                  <a:ext cx="143144" cy="129892"/>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87" name="Freeform 1291"/>
                <p:cNvSpPr>
                  <a:spLocks/>
                </p:cNvSpPr>
                <p:nvPr/>
              </p:nvSpPr>
              <p:spPr bwMode="auto">
                <a:xfrm>
                  <a:off x="4465783" y="3737244"/>
                  <a:ext cx="441359" cy="451626"/>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88" name="Freeform 1292"/>
                <p:cNvSpPr>
                  <a:spLocks/>
                </p:cNvSpPr>
                <p:nvPr/>
              </p:nvSpPr>
              <p:spPr bwMode="auto">
                <a:xfrm>
                  <a:off x="5565206" y="4328755"/>
                  <a:ext cx="31809" cy="41965"/>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89" name="Freeform 1293"/>
                <p:cNvSpPr>
                  <a:spLocks/>
                </p:cNvSpPr>
                <p:nvPr/>
              </p:nvSpPr>
              <p:spPr bwMode="auto">
                <a:xfrm>
                  <a:off x="4282877" y="3993033"/>
                  <a:ext cx="262430" cy="291758"/>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90" name="Freeform 1294"/>
                <p:cNvSpPr>
                  <a:spLocks/>
                </p:cNvSpPr>
                <p:nvPr/>
              </p:nvSpPr>
              <p:spPr bwMode="auto">
                <a:xfrm>
                  <a:off x="4370353" y="3771216"/>
                  <a:ext cx="260442" cy="209827"/>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91" name="Freeform 1295"/>
                <p:cNvSpPr>
                  <a:spLocks/>
                </p:cNvSpPr>
                <p:nvPr/>
              </p:nvSpPr>
              <p:spPr bwMode="auto">
                <a:xfrm>
                  <a:off x="5547313" y="4348738"/>
                  <a:ext cx="222668" cy="295756"/>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92" name="Freeform 1296"/>
                <p:cNvSpPr>
                  <a:spLocks/>
                </p:cNvSpPr>
                <p:nvPr/>
              </p:nvSpPr>
              <p:spPr bwMode="auto">
                <a:xfrm>
                  <a:off x="5129811" y="4092950"/>
                  <a:ext cx="359848" cy="437637"/>
                </a:xfrm>
                <a:custGeom>
                  <a:avLst/>
                  <a:gdLst/>
                  <a:ahLst/>
                  <a:cxnLst>
                    <a:cxn ang="0">
                      <a:pos x="118" y="375"/>
                    </a:cxn>
                    <a:cxn ang="0">
                      <a:pos x="72" y="426"/>
                    </a:cxn>
                    <a:cxn ang="0">
                      <a:pos x="55" y="449"/>
                    </a:cxn>
                    <a:cxn ang="0">
                      <a:pos x="23" y="508"/>
                    </a:cxn>
                    <a:cxn ang="0">
                      <a:pos x="14" y="527"/>
                    </a:cxn>
                    <a:cxn ang="0">
                      <a:pos x="7" y="564"/>
                    </a:cxn>
                    <a:cxn ang="0">
                      <a:pos x="3" y="596"/>
                    </a:cxn>
                    <a:cxn ang="0">
                      <a:pos x="28" y="623"/>
                    </a:cxn>
                    <a:cxn ang="0">
                      <a:pos x="51" y="667"/>
                    </a:cxn>
                    <a:cxn ang="0">
                      <a:pos x="55" y="703"/>
                    </a:cxn>
                    <a:cxn ang="0">
                      <a:pos x="88" y="777"/>
                    </a:cxn>
                    <a:cxn ang="0">
                      <a:pos x="109" y="817"/>
                    </a:cxn>
                    <a:cxn ang="0">
                      <a:pos x="161" y="840"/>
                    </a:cxn>
                    <a:cxn ang="0">
                      <a:pos x="179" y="869"/>
                    </a:cxn>
                    <a:cxn ang="0">
                      <a:pos x="229" y="914"/>
                    </a:cxn>
                    <a:cxn ang="0">
                      <a:pos x="256" y="950"/>
                    </a:cxn>
                    <a:cxn ang="0">
                      <a:pos x="303" y="993"/>
                    </a:cxn>
                    <a:cxn ang="0">
                      <a:pos x="329" y="1031"/>
                    </a:cxn>
                    <a:cxn ang="0">
                      <a:pos x="369" y="1055"/>
                    </a:cxn>
                    <a:cxn ang="0">
                      <a:pos x="426" y="1042"/>
                    </a:cxn>
                    <a:cxn ang="0">
                      <a:pos x="484" y="1091"/>
                    </a:cxn>
                    <a:cxn ang="0">
                      <a:pos x="517" y="1090"/>
                    </a:cxn>
                    <a:cxn ang="0">
                      <a:pos x="556" y="1097"/>
                    </a:cxn>
                    <a:cxn ang="0">
                      <a:pos x="616" y="1089"/>
                    </a:cxn>
                    <a:cxn ang="0">
                      <a:pos x="662" y="1071"/>
                    </a:cxn>
                    <a:cxn ang="0">
                      <a:pos x="731" y="1046"/>
                    </a:cxn>
                    <a:cxn ang="0">
                      <a:pos x="767" y="1011"/>
                    </a:cxn>
                    <a:cxn ang="0">
                      <a:pos x="727" y="988"/>
                    </a:cxn>
                    <a:cxn ang="0">
                      <a:pos x="702" y="930"/>
                    </a:cxn>
                    <a:cxn ang="0">
                      <a:pos x="665" y="891"/>
                    </a:cxn>
                    <a:cxn ang="0">
                      <a:pos x="629" y="874"/>
                    </a:cxn>
                    <a:cxn ang="0">
                      <a:pos x="614" y="855"/>
                    </a:cxn>
                    <a:cxn ang="0">
                      <a:pos x="652" y="834"/>
                    </a:cxn>
                    <a:cxn ang="0">
                      <a:pos x="672" y="763"/>
                    </a:cxn>
                    <a:cxn ang="0">
                      <a:pos x="676" y="719"/>
                    </a:cxn>
                    <a:cxn ang="0">
                      <a:pos x="697" y="697"/>
                    </a:cxn>
                    <a:cxn ang="0">
                      <a:pos x="723" y="651"/>
                    </a:cxn>
                    <a:cxn ang="0">
                      <a:pos x="783" y="582"/>
                    </a:cxn>
                    <a:cxn ang="0">
                      <a:pos x="798" y="473"/>
                    </a:cxn>
                    <a:cxn ang="0">
                      <a:pos x="821" y="387"/>
                    </a:cxn>
                    <a:cxn ang="0">
                      <a:pos x="842" y="348"/>
                    </a:cxn>
                    <a:cxn ang="0">
                      <a:pos x="885" y="323"/>
                    </a:cxn>
                    <a:cxn ang="0">
                      <a:pos x="904" y="284"/>
                    </a:cxn>
                    <a:cxn ang="0">
                      <a:pos x="887" y="270"/>
                    </a:cxn>
                    <a:cxn ang="0">
                      <a:pos x="852" y="252"/>
                    </a:cxn>
                    <a:cxn ang="0">
                      <a:pos x="837" y="157"/>
                    </a:cxn>
                    <a:cxn ang="0">
                      <a:pos x="821" y="94"/>
                    </a:cxn>
                    <a:cxn ang="0">
                      <a:pos x="798" y="44"/>
                    </a:cxn>
                    <a:cxn ang="0">
                      <a:pos x="749" y="0"/>
                    </a:cxn>
                    <a:cxn ang="0">
                      <a:pos x="672" y="53"/>
                    </a:cxn>
                    <a:cxn ang="0">
                      <a:pos x="522" y="65"/>
                    </a:cxn>
                    <a:cxn ang="0">
                      <a:pos x="519" y="53"/>
                    </a:cxn>
                    <a:cxn ang="0">
                      <a:pos x="379" y="65"/>
                    </a:cxn>
                    <a:cxn ang="0">
                      <a:pos x="170" y="65"/>
                    </a:cxn>
                    <a:cxn ang="0">
                      <a:pos x="118" y="210"/>
                    </a:cxn>
                  </a:cxnLst>
                  <a:rect l="0" t="0" r="r" b="b"/>
                  <a:pathLst>
                    <a:path w="907" h="1097">
                      <a:moveTo>
                        <a:pt x="118" y="210"/>
                      </a:moveTo>
                      <a:lnTo>
                        <a:pt x="118" y="266"/>
                      </a:lnTo>
                      <a:lnTo>
                        <a:pt x="118" y="320"/>
                      </a:lnTo>
                      <a:lnTo>
                        <a:pt x="118" y="375"/>
                      </a:lnTo>
                      <a:lnTo>
                        <a:pt x="116" y="424"/>
                      </a:lnTo>
                      <a:lnTo>
                        <a:pt x="110" y="425"/>
                      </a:lnTo>
                      <a:lnTo>
                        <a:pt x="81" y="425"/>
                      </a:lnTo>
                      <a:lnTo>
                        <a:pt x="72" y="426"/>
                      </a:lnTo>
                      <a:lnTo>
                        <a:pt x="60" y="428"/>
                      </a:lnTo>
                      <a:lnTo>
                        <a:pt x="59" y="429"/>
                      </a:lnTo>
                      <a:lnTo>
                        <a:pt x="56" y="438"/>
                      </a:lnTo>
                      <a:lnTo>
                        <a:pt x="55" y="449"/>
                      </a:lnTo>
                      <a:lnTo>
                        <a:pt x="51" y="460"/>
                      </a:lnTo>
                      <a:lnTo>
                        <a:pt x="39" y="477"/>
                      </a:lnTo>
                      <a:lnTo>
                        <a:pt x="23" y="495"/>
                      </a:lnTo>
                      <a:lnTo>
                        <a:pt x="23" y="508"/>
                      </a:lnTo>
                      <a:lnTo>
                        <a:pt x="24" y="516"/>
                      </a:lnTo>
                      <a:lnTo>
                        <a:pt x="23" y="521"/>
                      </a:lnTo>
                      <a:lnTo>
                        <a:pt x="22" y="522"/>
                      </a:lnTo>
                      <a:lnTo>
                        <a:pt x="14" y="527"/>
                      </a:lnTo>
                      <a:lnTo>
                        <a:pt x="11" y="531"/>
                      </a:lnTo>
                      <a:lnTo>
                        <a:pt x="9" y="541"/>
                      </a:lnTo>
                      <a:lnTo>
                        <a:pt x="9" y="555"/>
                      </a:lnTo>
                      <a:lnTo>
                        <a:pt x="7" y="564"/>
                      </a:lnTo>
                      <a:lnTo>
                        <a:pt x="1" y="575"/>
                      </a:lnTo>
                      <a:lnTo>
                        <a:pt x="0" y="580"/>
                      </a:lnTo>
                      <a:lnTo>
                        <a:pt x="0" y="596"/>
                      </a:lnTo>
                      <a:lnTo>
                        <a:pt x="3" y="596"/>
                      </a:lnTo>
                      <a:lnTo>
                        <a:pt x="8" y="595"/>
                      </a:lnTo>
                      <a:lnTo>
                        <a:pt x="24" y="591"/>
                      </a:lnTo>
                      <a:lnTo>
                        <a:pt x="23" y="607"/>
                      </a:lnTo>
                      <a:lnTo>
                        <a:pt x="28" y="623"/>
                      </a:lnTo>
                      <a:lnTo>
                        <a:pt x="40" y="657"/>
                      </a:lnTo>
                      <a:lnTo>
                        <a:pt x="41" y="659"/>
                      </a:lnTo>
                      <a:lnTo>
                        <a:pt x="48" y="662"/>
                      </a:lnTo>
                      <a:lnTo>
                        <a:pt x="51" y="667"/>
                      </a:lnTo>
                      <a:lnTo>
                        <a:pt x="54" y="676"/>
                      </a:lnTo>
                      <a:lnTo>
                        <a:pt x="54" y="684"/>
                      </a:lnTo>
                      <a:lnTo>
                        <a:pt x="45" y="688"/>
                      </a:lnTo>
                      <a:lnTo>
                        <a:pt x="55" y="703"/>
                      </a:lnTo>
                      <a:lnTo>
                        <a:pt x="72" y="722"/>
                      </a:lnTo>
                      <a:lnTo>
                        <a:pt x="88" y="743"/>
                      </a:lnTo>
                      <a:lnTo>
                        <a:pt x="93" y="759"/>
                      </a:lnTo>
                      <a:lnTo>
                        <a:pt x="88" y="777"/>
                      </a:lnTo>
                      <a:lnTo>
                        <a:pt x="86" y="793"/>
                      </a:lnTo>
                      <a:lnTo>
                        <a:pt x="88" y="806"/>
                      </a:lnTo>
                      <a:lnTo>
                        <a:pt x="98" y="816"/>
                      </a:lnTo>
                      <a:lnTo>
                        <a:pt x="109" y="817"/>
                      </a:lnTo>
                      <a:lnTo>
                        <a:pt x="122" y="821"/>
                      </a:lnTo>
                      <a:lnTo>
                        <a:pt x="127" y="836"/>
                      </a:lnTo>
                      <a:lnTo>
                        <a:pt x="138" y="840"/>
                      </a:lnTo>
                      <a:lnTo>
                        <a:pt x="161" y="840"/>
                      </a:lnTo>
                      <a:lnTo>
                        <a:pt x="169" y="847"/>
                      </a:lnTo>
                      <a:lnTo>
                        <a:pt x="179" y="854"/>
                      </a:lnTo>
                      <a:lnTo>
                        <a:pt x="180" y="859"/>
                      </a:lnTo>
                      <a:lnTo>
                        <a:pt x="179" y="869"/>
                      </a:lnTo>
                      <a:lnTo>
                        <a:pt x="185" y="880"/>
                      </a:lnTo>
                      <a:lnTo>
                        <a:pt x="204" y="892"/>
                      </a:lnTo>
                      <a:lnTo>
                        <a:pt x="222" y="904"/>
                      </a:lnTo>
                      <a:lnTo>
                        <a:pt x="229" y="914"/>
                      </a:lnTo>
                      <a:lnTo>
                        <a:pt x="240" y="920"/>
                      </a:lnTo>
                      <a:lnTo>
                        <a:pt x="245" y="930"/>
                      </a:lnTo>
                      <a:lnTo>
                        <a:pt x="249" y="941"/>
                      </a:lnTo>
                      <a:lnTo>
                        <a:pt x="256" y="950"/>
                      </a:lnTo>
                      <a:lnTo>
                        <a:pt x="258" y="961"/>
                      </a:lnTo>
                      <a:lnTo>
                        <a:pt x="267" y="964"/>
                      </a:lnTo>
                      <a:lnTo>
                        <a:pt x="297" y="984"/>
                      </a:lnTo>
                      <a:lnTo>
                        <a:pt x="303" y="993"/>
                      </a:lnTo>
                      <a:lnTo>
                        <a:pt x="304" y="1004"/>
                      </a:lnTo>
                      <a:lnTo>
                        <a:pt x="310" y="1011"/>
                      </a:lnTo>
                      <a:lnTo>
                        <a:pt x="317" y="1022"/>
                      </a:lnTo>
                      <a:lnTo>
                        <a:pt x="329" y="1031"/>
                      </a:lnTo>
                      <a:lnTo>
                        <a:pt x="335" y="1039"/>
                      </a:lnTo>
                      <a:lnTo>
                        <a:pt x="340" y="1049"/>
                      </a:lnTo>
                      <a:lnTo>
                        <a:pt x="363" y="1058"/>
                      </a:lnTo>
                      <a:lnTo>
                        <a:pt x="369" y="1055"/>
                      </a:lnTo>
                      <a:lnTo>
                        <a:pt x="376" y="1047"/>
                      </a:lnTo>
                      <a:lnTo>
                        <a:pt x="403" y="1053"/>
                      </a:lnTo>
                      <a:lnTo>
                        <a:pt x="414" y="1052"/>
                      </a:lnTo>
                      <a:lnTo>
                        <a:pt x="426" y="1042"/>
                      </a:lnTo>
                      <a:lnTo>
                        <a:pt x="437" y="1048"/>
                      </a:lnTo>
                      <a:lnTo>
                        <a:pt x="461" y="1074"/>
                      </a:lnTo>
                      <a:lnTo>
                        <a:pt x="475" y="1082"/>
                      </a:lnTo>
                      <a:lnTo>
                        <a:pt x="484" y="1091"/>
                      </a:lnTo>
                      <a:lnTo>
                        <a:pt x="490" y="1096"/>
                      </a:lnTo>
                      <a:lnTo>
                        <a:pt x="496" y="1096"/>
                      </a:lnTo>
                      <a:lnTo>
                        <a:pt x="503" y="1091"/>
                      </a:lnTo>
                      <a:lnTo>
                        <a:pt x="517" y="1090"/>
                      </a:lnTo>
                      <a:lnTo>
                        <a:pt x="528" y="1093"/>
                      </a:lnTo>
                      <a:lnTo>
                        <a:pt x="538" y="1091"/>
                      </a:lnTo>
                      <a:lnTo>
                        <a:pt x="550" y="1090"/>
                      </a:lnTo>
                      <a:lnTo>
                        <a:pt x="556" y="1097"/>
                      </a:lnTo>
                      <a:lnTo>
                        <a:pt x="573" y="1093"/>
                      </a:lnTo>
                      <a:lnTo>
                        <a:pt x="587" y="1092"/>
                      </a:lnTo>
                      <a:lnTo>
                        <a:pt x="600" y="1087"/>
                      </a:lnTo>
                      <a:lnTo>
                        <a:pt x="616" y="1089"/>
                      </a:lnTo>
                      <a:lnTo>
                        <a:pt x="635" y="1089"/>
                      </a:lnTo>
                      <a:lnTo>
                        <a:pt x="662" y="1071"/>
                      </a:lnTo>
                      <a:lnTo>
                        <a:pt x="662" y="1068"/>
                      </a:lnTo>
                      <a:lnTo>
                        <a:pt x="662" y="1071"/>
                      </a:lnTo>
                      <a:lnTo>
                        <a:pt x="678" y="1052"/>
                      </a:lnTo>
                      <a:lnTo>
                        <a:pt x="690" y="1044"/>
                      </a:lnTo>
                      <a:lnTo>
                        <a:pt x="701" y="1043"/>
                      </a:lnTo>
                      <a:lnTo>
                        <a:pt x="731" y="1046"/>
                      </a:lnTo>
                      <a:lnTo>
                        <a:pt x="744" y="1046"/>
                      </a:lnTo>
                      <a:lnTo>
                        <a:pt x="765" y="1043"/>
                      </a:lnTo>
                      <a:lnTo>
                        <a:pt x="766" y="1021"/>
                      </a:lnTo>
                      <a:lnTo>
                        <a:pt x="767" y="1011"/>
                      </a:lnTo>
                      <a:lnTo>
                        <a:pt x="766" y="1004"/>
                      </a:lnTo>
                      <a:lnTo>
                        <a:pt x="759" y="999"/>
                      </a:lnTo>
                      <a:lnTo>
                        <a:pt x="735" y="994"/>
                      </a:lnTo>
                      <a:lnTo>
                        <a:pt x="727" y="988"/>
                      </a:lnTo>
                      <a:lnTo>
                        <a:pt x="722" y="979"/>
                      </a:lnTo>
                      <a:lnTo>
                        <a:pt x="712" y="952"/>
                      </a:lnTo>
                      <a:lnTo>
                        <a:pt x="707" y="940"/>
                      </a:lnTo>
                      <a:lnTo>
                        <a:pt x="702" y="930"/>
                      </a:lnTo>
                      <a:lnTo>
                        <a:pt x="680" y="917"/>
                      </a:lnTo>
                      <a:lnTo>
                        <a:pt x="673" y="909"/>
                      </a:lnTo>
                      <a:lnTo>
                        <a:pt x="667" y="901"/>
                      </a:lnTo>
                      <a:lnTo>
                        <a:pt x="665" y="891"/>
                      </a:lnTo>
                      <a:lnTo>
                        <a:pt x="657" y="881"/>
                      </a:lnTo>
                      <a:lnTo>
                        <a:pt x="648" y="876"/>
                      </a:lnTo>
                      <a:lnTo>
                        <a:pt x="637" y="872"/>
                      </a:lnTo>
                      <a:lnTo>
                        <a:pt x="629" y="874"/>
                      </a:lnTo>
                      <a:lnTo>
                        <a:pt x="621" y="867"/>
                      </a:lnTo>
                      <a:lnTo>
                        <a:pt x="615" y="867"/>
                      </a:lnTo>
                      <a:lnTo>
                        <a:pt x="609" y="863"/>
                      </a:lnTo>
                      <a:lnTo>
                        <a:pt x="614" y="855"/>
                      </a:lnTo>
                      <a:lnTo>
                        <a:pt x="620" y="850"/>
                      </a:lnTo>
                      <a:lnTo>
                        <a:pt x="620" y="836"/>
                      </a:lnTo>
                      <a:lnTo>
                        <a:pt x="630" y="832"/>
                      </a:lnTo>
                      <a:lnTo>
                        <a:pt x="652" y="834"/>
                      </a:lnTo>
                      <a:lnTo>
                        <a:pt x="663" y="829"/>
                      </a:lnTo>
                      <a:lnTo>
                        <a:pt x="670" y="823"/>
                      </a:lnTo>
                      <a:lnTo>
                        <a:pt x="672" y="808"/>
                      </a:lnTo>
                      <a:lnTo>
                        <a:pt x="672" y="763"/>
                      </a:lnTo>
                      <a:lnTo>
                        <a:pt x="676" y="747"/>
                      </a:lnTo>
                      <a:lnTo>
                        <a:pt x="678" y="736"/>
                      </a:lnTo>
                      <a:lnTo>
                        <a:pt x="676" y="730"/>
                      </a:lnTo>
                      <a:lnTo>
                        <a:pt x="676" y="719"/>
                      </a:lnTo>
                      <a:lnTo>
                        <a:pt x="680" y="721"/>
                      </a:lnTo>
                      <a:lnTo>
                        <a:pt x="683" y="714"/>
                      </a:lnTo>
                      <a:lnTo>
                        <a:pt x="690" y="702"/>
                      </a:lnTo>
                      <a:lnTo>
                        <a:pt x="697" y="697"/>
                      </a:lnTo>
                      <a:lnTo>
                        <a:pt x="708" y="697"/>
                      </a:lnTo>
                      <a:lnTo>
                        <a:pt x="713" y="692"/>
                      </a:lnTo>
                      <a:lnTo>
                        <a:pt x="718" y="665"/>
                      </a:lnTo>
                      <a:lnTo>
                        <a:pt x="723" y="651"/>
                      </a:lnTo>
                      <a:lnTo>
                        <a:pt x="758" y="602"/>
                      </a:lnTo>
                      <a:lnTo>
                        <a:pt x="767" y="592"/>
                      </a:lnTo>
                      <a:lnTo>
                        <a:pt x="776" y="590"/>
                      </a:lnTo>
                      <a:lnTo>
                        <a:pt x="783" y="582"/>
                      </a:lnTo>
                      <a:lnTo>
                        <a:pt x="801" y="525"/>
                      </a:lnTo>
                      <a:lnTo>
                        <a:pt x="801" y="509"/>
                      </a:lnTo>
                      <a:lnTo>
                        <a:pt x="798" y="493"/>
                      </a:lnTo>
                      <a:lnTo>
                        <a:pt x="798" y="473"/>
                      </a:lnTo>
                      <a:lnTo>
                        <a:pt x="802" y="456"/>
                      </a:lnTo>
                      <a:lnTo>
                        <a:pt x="809" y="442"/>
                      </a:lnTo>
                      <a:lnTo>
                        <a:pt x="818" y="408"/>
                      </a:lnTo>
                      <a:lnTo>
                        <a:pt x="821" y="387"/>
                      </a:lnTo>
                      <a:lnTo>
                        <a:pt x="821" y="379"/>
                      </a:lnTo>
                      <a:lnTo>
                        <a:pt x="825" y="358"/>
                      </a:lnTo>
                      <a:lnTo>
                        <a:pt x="829" y="349"/>
                      </a:lnTo>
                      <a:lnTo>
                        <a:pt x="842" y="348"/>
                      </a:lnTo>
                      <a:lnTo>
                        <a:pt x="851" y="343"/>
                      </a:lnTo>
                      <a:lnTo>
                        <a:pt x="856" y="336"/>
                      </a:lnTo>
                      <a:lnTo>
                        <a:pt x="877" y="326"/>
                      </a:lnTo>
                      <a:lnTo>
                        <a:pt x="885" y="323"/>
                      </a:lnTo>
                      <a:lnTo>
                        <a:pt x="898" y="317"/>
                      </a:lnTo>
                      <a:lnTo>
                        <a:pt x="905" y="302"/>
                      </a:lnTo>
                      <a:lnTo>
                        <a:pt x="907" y="293"/>
                      </a:lnTo>
                      <a:lnTo>
                        <a:pt x="904" y="284"/>
                      </a:lnTo>
                      <a:lnTo>
                        <a:pt x="899" y="284"/>
                      </a:lnTo>
                      <a:lnTo>
                        <a:pt x="896" y="280"/>
                      </a:lnTo>
                      <a:lnTo>
                        <a:pt x="891" y="282"/>
                      </a:lnTo>
                      <a:lnTo>
                        <a:pt x="887" y="270"/>
                      </a:lnTo>
                      <a:lnTo>
                        <a:pt x="880" y="264"/>
                      </a:lnTo>
                      <a:lnTo>
                        <a:pt x="873" y="263"/>
                      </a:lnTo>
                      <a:lnTo>
                        <a:pt x="858" y="257"/>
                      </a:lnTo>
                      <a:lnTo>
                        <a:pt x="852" y="252"/>
                      </a:lnTo>
                      <a:lnTo>
                        <a:pt x="847" y="245"/>
                      </a:lnTo>
                      <a:lnTo>
                        <a:pt x="840" y="214"/>
                      </a:lnTo>
                      <a:lnTo>
                        <a:pt x="837" y="191"/>
                      </a:lnTo>
                      <a:lnTo>
                        <a:pt x="837" y="157"/>
                      </a:lnTo>
                      <a:lnTo>
                        <a:pt x="836" y="117"/>
                      </a:lnTo>
                      <a:lnTo>
                        <a:pt x="839" y="118"/>
                      </a:lnTo>
                      <a:lnTo>
                        <a:pt x="836" y="111"/>
                      </a:lnTo>
                      <a:lnTo>
                        <a:pt x="821" y="94"/>
                      </a:lnTo>
                      <a:lnTo>
                        <a:pt x="820" y="81"/>
                      </a:lnTo>
                      <a:lnTo>
                        <a:pt x="819" y="65"/>
                      </a:lnTo>
                      <a:lnTo>
                        <a:pt x="808" y="49"/>
                      </a:lnTo>
                      <a:lnTo>
                        <a:pt x="798" y="44"/>
                      </a:lnTo>
                      <a:lnTo>
                        <a:pt x="787" y="31"/>
                      </a:lnTo>
                      <a:lnTo>
                        <a:pt x="776" y="25"/>
                      </a:lnTo>
                      <a:lnTo>
                        <a:pt x="761" y="19"/>
                      </a:lnTo>
                      <a:lnTo>
                        <a:pt x="749" y="0"/>
                      </a:lnTo>
                      <a:lnTo>
                        <a:pt x="727" y="20"/>
                      </a:lnTo>
                      <a:lnTo>
                        <a:pt x="713" y="15"/>
                      </a:lnTo>
                      <a:lnTo>
                        <a:pt x="701" y="46"/>
                      </a:lnTo>
                      <a:lnTo>
                        <a:pt x="672" y="53"/>
                      </a:lnTo>
                      <a:lnTo>
                        <a:pt x="664" y="78"/>
                      </a:lnTo>
                      <a:lnTo>
                        <a:pt x="637" y="80"/>
                      </a:lnTo>
                      <a:lnTo>
                        <a:pt x="619" y="67"/>
                      </a:lnTo>
                      <a:lnTo>
                        <a:pt x="522" y="65"/>
                      </a:lnTo>
                      <a:lnTo>
                        <a:pt x="527" y="54"/>
                      </a:lnTo>
                      <a:lnTo>
                        <a:pt x="524" y="54"/>
                      </a:lnTo>
                      <a:lnTo>
                        <a:pt x="522" y="53"/>
                      </a:lnTo>
                      <a:lnTo>
                        <a:pt x="519" y="53"/>
                      </a:lnTo>
                      <a:lnTo>
                        <a:pt x="512" y="65"/>
                      </a:lnTo>
                      <a:lnTo>
                        <a:pt x="484" y="65"/>
                      </a:lnTo>
                      <a:lnTo>
                        <a:pt x="431" y="65"/>
                      </a:lnTo>
                      <a:lnTo>
                        <a:pt x="379" y="65"/>
                      </a:lnTo>
                      <a:lnTo>
                        <a:pt x="326" y="65"/>
                      </a:lnTo>
                      <a:lnTo>
                        <a:pt x="275" y="65"/>
                      </a:lnTo>
                      <a:lnTo>
                        <a:pt x="223" y="65"/>
                      </a:lnTo>
                      <a:lnTo>
                        <a:pt x="170" y="65"/>
                      </a:lnTo>
                      <a:lnTo>
                        <a:pt x="170" y="118"/>
                      </a:lnTo>
                      <a:lnTo>
                        <a:pt x="170" y="177"/>
                      </a:lnTo>
                      <a:lnTo>
                        <a:pt x="118" y="177"/>
                      </a:lnTo>
                      <a:lnTo>
                        <a:pt x="118" y="21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93" name="Freeform 1297"/>
                <p:cNvSpPr>
                  <a:spLocks/>
                </p:cNvSpPr>
                <p:nvPr/>
              </p:nvSpPr>
              <p:spPr bwMode="auto">
                <a:xfrm>
                  <a:off x="4654653" y="4080960"/>
                  <a:ext cx="345931" cy="271776"/>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94" name="Freeform 1298"/>
                <p:cNvSpPr>
                  <a:spLocks/>
                </p:cNvSpPr>
                <p:nvPr/>
              </p:nvSpPr>
              <p:spPr bwMode="auto">
                <a:xfrm>
                  <a:off x="5372360" y="4282793"/>
                  <a:ext cx="328038" cy="249793"/>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95" name="Freeform 1299"/>
                <p:cNvSpPr>
                  <a:spLocks/>
                </p:cNvSpPr>
                <p:nvPr/>
              </p:nvSpPr>
              <p:spPr bwMode="auto">
                <a:xfrm>
                  <a:off x="4851476" y="3843156"/>
                  <a:ext cx="345931" cy="333724"/>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96" name="Freeform 1300"/>
                <p:cNvSpPr>
                  <a:spLocks/>
                </p:cNvSpPr>
                <p:nvPr/>
              </p:nvSpPr>
              <p:spPr bwMode="auto">
                <a:xfrm>
                  <a:off x="4388247" y="4046988"/>
                  <a:ext cx="353883" cy="339719"/>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97" name="Freeform 1301"/>
                <p:cNvSpPr>
                  <a:spLocks/>
                </p:cNvSpPr>
                <p:nvPr/>
              </p:nvSpPr>
              <p:spPr bwMode="auto">
                <a:xfrm>
                  <a:off x="4282877" y="3981043"/>
                  <a:ext cx="182906" cy="159868"/>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98" name="Freeform 1302"/>
                <p:cNvSpPr>
                  <a:spLocks/>
                </p:cNvSpPr>
                <p:nvPr/>
              </p:nvSpPr>
              <p:spPr bwMode="auto">
                <a:xfrm>
                  <a:off x="5324645" y="5190043"/>
                  <a:ext cx="25846" cy="35970"/>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99" name="Freeform 1303"/>
                <p:cNvSpPr>
                  <a:spLocks/>
                </p:cNvSpPr>
                <p:nvPr/>
              </p:nvSpPr>
              <p:spPr bwMode="auto">
                <a:xfrm>
                  <a:off x="5010524" y="5102116"/>
                  <a:ext cx="357860" cy="315739"/>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00" name="Freeform 1304"/>
                <p:cNvSpPr>
                  <a:spLocks/>
                </p:cNvSpPr>
                <p:nvPr/>
              </p:nvSpPr>
              <p:spPr bwMode="auto">
                <a:xfrm>
                  <a:off x="5366395" y="4814353"/>
                  <a:ext cx="69584" cy="173856"/>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01" name="Freeform 1305"/>
                <p:cNvSpPr>
                  <a:spLocks/>
                </p:cNvSpPr>
                <p:nvPr/>
              </p:nvSpPr>
              <p:spPr bwMode="auto">
                <a:xfrm>
                  <a:off x="5593039" y="4876302"/>
                  <a:ext cx="155072" cy="311743"/>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02" name="Freeform 1307"/>
                <p:cNvSpPr>
                  <a:spLocks/>
                </p:cNvSpPr>
                <p:nvPr/>
              </p:nvSpPr>
              <p:spPr bwMode="auto">
                <a:xfrm>
                  <a:off x="4905154" y="4736417"/>
                  <a:ext cx="274358" cy="27177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03" name="Freeform 1308"/>
                <p:cNvSpPr>
                  <a:spLocks/>
                </p:cNvSpPr>
                <p:nvPr/>
              </p:nvSpPr>
              <p:spPr bwMode="auto">
                <a:xfrm>
                  <a:off x="4913107" y="4706442"/>
                  <a:ext cx="21869" cy="31974"/>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04" name="Freeform 1309"/>
                <p:cNvSpPr>
                  <a:spLocks/>
                </p:cNvSpPr>
                <p:nvPr/>
              </p:nvSpPr>
              <p:spPr bwMode="auto">
                <a:xfrm>
                  <a:off x="5243133" y="5257986"/>
                  <a:ext cx="49702" cy="51957"/>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05" name="Freeform 1310"/>
                <p:cNvSpPr>
                  <a:spLocks/>
                </p:cNvSpPr>
                <p:nvPr/>
              </p:nvSpPr>
              <p:spPr bwMode="auto">
                <a:xfrm>
                  <a:off x="5131799" y="4788375"/>
                  <a:ext cx="254478" cy="219819"/>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06" name="Freeform 1311"/>
                <p:cNvSpPr>
                  <a:spLocks/>
                </p:cNvSpPr>
                <p:nvPr/>
              </p:nvSpPr>
              <p:spPr bwMode="auto">
                <a:xfrm>
                  <a:off x="5201382" y="4954238"/>
                  <a:ext cx="168989" cy="161866"/>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07" name="Freeform 1312"/>
                <p:cNvSpPr>
                  <a:spLocks/>
                </p:cNvSpPr>
                <p:nvPr/>
              </p:nvSpPr>
              <p:spPr bwMode="auto">
                <a:xfrm>
                  <a:off x="4905154" y="4982214"/>
                  <a:ext cx="292252" cy="289761"/>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08" name="Freeform 1313"/>
                <p:cNvSpPr>
                  <a:spLocks/>
                </p:cNvSpPr>
                <p:nvPr/>
              </p:nvSpPr>
              <p:spPr bwMode="auto">
                <a:xfrm>
                  <a:off x="5306752" y="4840331"/>
                  <a:ext cx="232609" cy="373691"/>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09" name="Freeform 1315"/>
                <p:cNvSpPr>
                  <a:spLocks/>
                </p:cNvSpPr>
                <p:nvPr/>
              </p:nvSpPr>
              <p:spPr bwMode="auto">
                <a:xfrm>
                  <a:off x="4324627" y="4330753"/>
                  <a:ext cx="161036" cy="121899"/>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10" name="Freeform 1316"/>
                <p:cNvSpPr>
                  <a:spLocks/>
                </p:cNvSpPr>
                <p:nvPr/>
              </p:nvSpPr>
              <p:spPr bwMode="auto">
                <a:xfrm>
                  <a:off x="4966785" y="4366724"/>
                  <a:ext cx="286287" cy="181849"/>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11" name="Freeform 1317"/>
                <p:cNvSpPr>
                  <a:spLocks/>
                </p:cNvSpPr>
                <p:nvPr/>
              </p:nvSpPr>
              <p:spPr bwMode="auto">
                <a:xfrm>
                  <a:off x="4843523" y="4558565"/>
                  <a:ext cx="121275" cy="137886"/>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12" name="Freeform 1318"/>
                <p:cNvSpPr>
                  <a:spLocks/>
                </p:cNvSpPr>
                <p:nvPr/>
              </p:nvSpPr>
              <p:spPr bwMode="auto">
                <a:xfrm>
                  <a:off x="4284865" y="4304775"/>
                  <a:ext cx="67596" cy="17985"/>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13" name="Freeform 1319"/>
                <p:cNvSpPr>
                  <a:spLocks/>
                </p:cNvSpPr>
                <p:nvPr/>
              </p:nvSpPr>
              <p:spPr bwMode="auto">
                <a:xfrm>
                  <a:off x="4286853" y="4330753"/>
                  <a:ext cx="69584" cy="37969"/>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14" name="Freeform 1320"/>
                <p:cNvSpPr>
                  <a:spLocks/>
                </p:cNvSpPr>
                <p:nvPr/>
              </p:nvSpPr>
              <p:spPr bwMode="auto">
                <a:xfrm>
                  <a:off x="4402163" y="4404143"/>
                  <a:ext cx="89465" cy="91924"/>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15" name="Freeform 1321"/>
                <p:cNvSpPr>
                  <a:spLocks/>
                </p:cNvSpPr>
                <p:nvPr/>
              </p:nvSpPr>
              <p:spPr bwMode="auto">
                <a:xfrm>
                  <a:off x="4583081" y="4364725"/>
                  <a:ext cx="97417" cy="143881"/>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16" name="Freeform 1322"/>
                <p:cNvSpPr>
                  <a:spLocks/>
                </p:cNvSpPr>
                <p:nvPr/>
              </p:nvSpPr>
              <p:spPr bwMode="auto">
                <a:xfrm>
                  <a:off x="4710319" y="4304775"/>
                  <a:ext cx="256466" cy="21382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17" name="Freeform 1323"/>
                <p:cNvSpPr>
                  <a:spLocks/>
                </p:cNvSpPr>
                <p:nvPr/>
              </p:nvSpPr>
              <p:spPr bwMode="auto">
                <a:xfrm>
                  <a:off x="4893226" y="4528590"/>
                  <a:ext cx="167001" cy="191841"/>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18" name="Freeform 1324"/>
                <p:cNvSpPr>
                  <a:spLocks/>
                </p:cNvSpPr>
                <p:nvPr/>
              </p:nvSpPr>
              <p:spPr bwMode="auto">
                <a:xfrm>
                  <a:off x="4855452" y="4560563"/>
                  <a:ext cx="41750" cy="27976"/>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19" name="Freeform 1325"/>
                <p:cNvSpPr>
                  <a:spLocks/>
                </p:cNvSpPr>
                <p:nvPr/>
              </p:nvSpPr>
              <p:spPr bwMode="auto">
                <a:xfrm>
                  <a:off x="5288859" y="4660481"/>
                  <a:ext cx="35785" cy="43964"/>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20" name="Freeform 1326"/>
                <p:cNvSpPr>
                  <a:spLocks/>
                </p:cNvSpPr>
                <p:nvPr/>
              </p:nvSpPr>
              <p:spPr bwMode="auto">
                <a:xfrm>
                  <a:off x="5300788" y="4518597"/>
                  <a:ext cx="115310" cy="121899"/>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21" name="Freeform 1327"/>
                <p:cNvSpPr>
                  <a:spLocks/>
                </p:cNvSpPr>
                <p:nvPr/>
              </p:nvSpPr>
              <p:spPr bwMode="auto">
                <a:xfrm>
                  <a:off x="4539342" y="4278796"/>
                  <a:ext cx="165013" cy="123898"/>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22" name="Freeform 1328"/>
                <p:cNvSpPr>
                  <a:spLocks/>
                </p:cNvSpPr>
                <p:nvPr/>
              </p:nvSpPr>
              <p:spPr bwMode="auto">
                <a:xfrm>
                  <a:off x="5284883" y="4632504"/>
                  <a:ext cx="41750" cy="37969"/>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23" name="Freeform 1329"/>
                <p:cNvSpPr>
                  <a:spLocks/>
                </p:cNvSpPr>
                <p:nvPr/>
              </p:nvSpPr>
              <p:spPr bwMode="auto">
                <a:xfrm>
                  <a:off x="5392241" y="4508606"/>
                  <a:ext cx="172965" cy="201834"/>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24" name="Freeform 1330"/>
                <p:cNvSpPr>
                  <a:spLocks/>
                </p:cNvSpPr>
                <p:nvPr/>
              </p:nvSpPr>
              <p:spPr bwMode="auto">
                <a:xfrm>
                  <a:off x="4270948" y="4240827"/>
                  <a:ext cx="135192" cy="9791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25" name="Freeform 1331"/>
                <p:cNvSpPr>
                  <a:spLocks/>
                </p:cNvSpPr>
                <p:nvPr/>
              </p:nvSpPr>
              <p:spPr bwMode="auto">
                <a:xfrm>
                  <a:off x="5298799" y="4630506"/>
                  <a:ext cx="238573" cy="23580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srgbClr val="00B050"/>
                    </a:solidFill>
                    <a:latin typeface="Verdana"/>
                    <a:ea typeface="Verdana"/>
                  </a:endParaRPr>
                </a:p>
              </p:txBody>
            </p:sp>
            <p:sp>
              <p:nvSpPr>
                <p:cNvPr id="126" name="Freeform 1332"/>
                <p:cNvSpPr>
                  <a:spLocks/>
                </p:cNvSpPr>
                <p:nvPr/>
              </p:nvSpPr>
              <p:spPr bwMode="auto">
                <a:xfrm>
                  <a:off x="4362401" y="4390703"/>
                  <a:ext cx="65607" cy="65946"/>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27" name="Freeform 1333"/>
                <p:cNvSpPr>
                  <a:spLocks/>
                </p:cNvSpPr>
                <p:nvPr/>
              </p:nvSpPr>
              <p:spPr bwMode="auto">
                <a:xfrm>
                  <a:off x="4465783" y="4374718"/>
                  <a:ext cx="133203" cy="139884"/>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28" name="Freeform 1334"/>
                <p:cNvSpPr>
                  <a:spLocks/>
                </p:cNvSpPr>
                <p:nvPr/>
              </p:nvSpPr>
              <p:spPr bwMode="auto">
                <a:xfrm>
                  <a:off x="4648688" y="4364725"/>
                  <a:ext cx="47714" cy="113906"/>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29" name="Freeform 1335"/>
                <p:cNvSpPr>
                  <a:spLocks/>
                </p:cNvSpPr>
                <p:nvPr/>
              </p:nvSpPr>
              <p:spPr bwMode="auto">
                <a:xfrm>
                  <a:off x="4835570" y="4328755"/>
                  <a:ext cx="167001" cy="245797"/>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30" name="Freeform 1336"/>
                <p:cNvSpPr>
                  <a:spLocks/>
                </p:cNvSpPr>
                <p:nvPr/>
              </p:nvSpPr>
              <p:spPr bwMode="auto">
                <a:xfrm>
                  <a:off x="4668569" y="4336748"/>
                  <a:ext cx="65607" cy="135888"/>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31" name="Freeform 1337"/>
                <p:cNvSpPr>
                  <a:spLocks/>
                </p:cNvSpPr>
                <p:nvPr/>
              </p:nvSpPr>
              <p:spPr bwMode="auto">
                <a:xfrm>
                  <a:off x="4919071" y="4494618"/>
                  <a:ext cx="415514" cy="407663"/>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32" name="Freeform 1339"/>
                <p:cNvSpPr>
                  <a:spLocks/>
                </p:cNvSpPr>
                <p:nvPr/>
              </p:nvSpPr>
              <p:spPr bwMode="auto">
                <a:xfrm>
                  <a:off x="3049377" y="5943259"/>
                  <a:ext cx="45673" cy="53970"/>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33" name="Freeform 1340"/>
                <p:cNvSpPr>
                  <a:spLocks/>
                </p:cNvSpPr>
                <p:nvPr/>
              </p:nvSpPr>
              <p:spPr bwMode="auto">
                <a:xfrm>
                  <a:off x="3055334" y="4342154"/>
                  <a:ext cx="293897" cy="251859"/>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34" name="Freeform 1341"/>
                <p:cNvSpPr>
                  <a:spLocks/>
                </p:cNvSpPr>
                <p:nvPr/>
              </p:nvSpPr>
              <p:spPr bwMode="auto">
                <a:xfrm>
                  <a:off x="2890513" y="4582020"/>
                  <a:ext cx="123119" cy="137922"/>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35" name="Freeform 1342"/>
                <p:cNvSpPr>
                  <a:spLocks/>
                </p:cNvSpPr>
                <p:nvPr/>
              </p:nvSpPr>
              <p:spPr bwMode="auto">
                <a:xfrm>
                  <a:off x="3285686" y="5037765"/>
                  <a:ext cx="182693" cy="195891"/>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36" name="Freeform 1343"/>
                <p:cNvSpPr>
                  <a:spLocks/>
                </p:cNvSpPr>
                <p:nvPr/>
              </p:nvSpPr>
              <p:spPr bwMode="auto">
                <a:xfrm>
                  <a:off x="3005689" y="4997787"/>
                  <a:ext cx="184679" cy="1011435"/>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37" name="Freeform 1344"/>
                <p:cNvSpPr>
                  <a:spLocks/>
                </p:cNvSpPr>
                <p:nvPr/>
              </p:nvSpPr>
              <p:spPr bwMode="auto">
                <a:xfrm>
                  <a:off x="3097036" y="5959249"/>
                  <a:ext cx="61560" cy="939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38" name="Freeform 1345"/>
                <p:cNvSpPr>
                  <a:spLocks/>
                </p:cNvSpPr>
                <p:nvPr/>
              </p:nvSpPr>
              <p:spPr bwMode="auto">
                <a:xfrm>
                  <a:off x="3555753" y="4600009"/>
                  <a:ext cx="11915" cy="9994"/>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39" name="Freeform 1346"/>
                <p:cNvSpPr>
                  <a:spLocks/>
                </p:cNvSpPr>
                <p:nvPr/>
              </p:nvSpPr>
              <p:spPr bwMode="auto">
                <a:xfrm>
                  <a:off x="3569654" y="4610004"/>
                  <a:ext cx="7943" cy="3998"/>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40" name="Freeform 1347"/>
                <p:cNvSpPr>
                  <a:spLocks/>
                </p:cNvSpPr>
                <p:nvPr/>
              </p:nvSpPr>
              <p:spPr bwMode="auto">
                <a:xfrm>
                  <a:off x="3551781" y="4614002"/>
                  <a:ext cx="45673" cy="33981"/>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41" name="Freeform 1348"/>
                <p:cNvSpPr>
                  <a:spLocks/>
                </p:cNvSpPr>
                <p:nvPr/>
              </p:nvSpPr>
              <p:spPr bwMode="auto">
                <a:xfrm>
                  <a:off x="3537882" y="4610004"/>
                  <a:ext cx="13901" cy="15991"/>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42" name="Freeform 1349"/>
                <p:cNvSpPr>
                  <a:spLocks/>
                </p:cNvSpPr>
                <p:nvPr/>
              </p:nvSpPr>
              <p:spPr bwMode="auto">
                <a:xfrm>
                  <a:off x="3561711" y="4600009"/>
                  <a:ext cx="1986" cy="1999"/>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43" name="Freeform 1350"/>
                <p:cNvSpPr>
                  <a:spLocks/>
                </p:cNvSpPr>
                <p:nvPr/>
              </p:nvSpPr>
              <p:spPr bwMode="auto">
                <a:xfrm>
                  <a:off x="3553768" y="4610004"/>
                  <a:ext cx="3971" cy="1999"/>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44" name="Freeform 1351"/>
                <p:cNvSpPr>
                  <a:spLocks/>
                </p:cNvSpPr>
                <p:nvPr/>
              </p:nvSpPr>
              <p:spPr bwMode="auto">
                <a:xfrm>
                  <a:off x="3043420" y="4496067"/>
                  <a:ext cx="847933" cy="895500"/>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45" name="Freeform 1352"/>
                <p:cNvSpPr>
                  <a:spLocks/>
                </p:cNvSpPr>
                <p:nvPr/>
              </p:nvSpPr>
              <p:spPr bwMode="auto">
                <a:xfrm>
                  <a:off x="2932215" y="4336157"/>
                  <a:ext cx="262125" cy="363797"/>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46" name="Freeform 1353"/>
                <p:cNvSpPr>
                  <a:spLocks/>
                </p:cNvSpPr>
                <p:nvPr/>
              </p:nvSpPr>
              <p:spPr bwMode="auto">
                <a:xfrm>
                  <a:off x="3132780" y="4819886"/>
                  <a:ext cx="262125" cy="30183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47" name="Freeform 1354"/>
                <p:cNvSpPr>
                  <a:spLocks/>
                </p:cNvSpPr>
                <p:nvPr/>
              </p:nvSpPr>
              <p:spPr bwMode="auto">
                <a:xfrm>
                  <a:off x="3377033" y="5297620"/>
                  <a:ext cx="117162" cy="125929"/>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48" name="Freeform 1355"/>
                <p:cNvSpPr>
                  <a:spLocks/>
                </p:cNvSpPr>
                <p:nvPr/>
              </p:nvSpPr>
              <p:spPr bwMode="auto">
                <a:xfrm>
                  <a:off x="3317459" y="4428105"/>
                  <a:ext cx="105247" cy="153914"/>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49" name="Freeform 1356"/>
                <p:cNvSpPr>
                  <a:spLocks/>
                </p:cNvSpPr>
                <p:nvPr/>
              </p:nvSpPr>
              <p:spPr bwMode="auto">
                <a:xfrm>
                  <a:off x="3466392" y="4486073"/>
                  <a:ext cx="63545" cy="79956"/>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50" name="Freeform 1357"/>
                <p:cNvSpPr>
                  <a:spLocks/>
                </p:cNvSpPr>
                <p:nvPr/>
              </p:nvSpPr>
              <p:spPr bwMode="auto">
                <a:xfrm>
                  <a:off x="2880585" y="4612002"/>
                  <a:ext cx="272053" cy="401775"/>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51" name="Freeform 1358"/>
                <p:cNvSpPr>
                  <a:spLocks/>
                </p:cNvSpPr>
                <p:nvPr/>
              </p:nvSpPr>
              <p:spPr bwMode="auto">
                <a:xfrm>
                  <a:off x="3053348" y="5095732"/>
                  <a:ext cx="428931" cy="857521"/>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52" name="Freeform 1359"/>
                <p:cNvSpPr>
                  <a:spLocks/>
                </p:cNvSpPr>
                <p:nvPr/>
              </p:nvSpPr>
              <p:spPr bwMode="auto">
                <a:xfrm>
                  <a:off x="3156609" y="5965247"/>
                  <a:ext cx="75460" cy="89949"/>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53" name="Freeform 1360"/>
                <p:cNvSpPr>
                  <a:spLocks/>
                </p:cNvSpPr>
                <p:nvPr/>
              </p:nvSpPr>
              <p:spPr bwMode="auto">
                <a:xfrm>
                  <a:off x="3386961" y="4480076"/>
                  <a:ext cx="89361" cy="89949"/>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54" name="Freeform 1363"/>
                <p:cNvSpPr>
                  <a:spLocks/>
                </p:cNvSpPr>
                <p:nvPr/>
              </p:nvSpPr>
              <p:spPr bwMode="auto">
                <a:xfrm>
                  <a:off x="2743274" y="4278994"/>
                  <a:ext cx="93399" cy="93961"/>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55" name="Freeform 1364"/>
                <p:cNvSpPr>
                  <a:spLocks/>
                </p:cNvSpPr>
                <p:nvPr/>
              </p:nvSpPr>
              <p:spPr bwMode="auto">
                <a:xfrm>
                  <a:off x="2842635" y="4398944"/>
                  <a:ext cx="127182" cy="53978"/>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56" name="Freeform 1365"/>
                <p:cNvSpPr>
                  <a:spLocks/>
                </p:cNvSpPr>
                <p:nvPr/>
              </p:nvSpPr>
              <p:spPr bwMode="auto">
                <a:xfrm>
                  <a:off x="2641926" y="4215021"/>
                  <a:ext cx="85451" cy="93961"/>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57" name="Freeform 1366"/>
                <p:cNvSpPr>
                  <a:spLocks/>
                </p:cNvSpPr>
                <p:nvPr/>
              </p:nvSpPr>
              <p:spPr bwMode="auto">
                <a:xfrm>
                  <a:off x="2707504" y="4201026"/>
                  <a:ext cx="23847" cy="57975"/>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58" name="Freeform 1367"/>
                <p:cNvSpPr>
                  <a:spLocks/>
                </p:cNvSpPr>
                <p:nvPr/>
              </p:nvSpPr>
              <p:spPr bwMode="auto">
                <a:xfrm>
                  <a:off x="2689619" y="4292988"/>
                  <a:ext cx="49681" cy="27988"/>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59" name="Freeform 1368"/>
                <p:cNvSpPr>
                  <a:spLocks/>
                </p:cNvSpPr>
                <p:nvPr/>
              </p:nvSpPr>
              <p:spPr bwMode="auto">
                <a:xfrm>
                  <a:off x="2781031" y="4364958"/>
                  <a:ext cx="71541" cy="63973"/>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60" name="Freeform 1369"/>
                <p:cNvSpPr>
                  <a:spLocks/>
                </p:cNvSpPr>
                <p:nvPr/>
              </p:nvSpPr>
              <p:spPr bwMode="auto">
                <a:xfrm>
                  <a:off x="2703530" y="4257002"/>
                  <a:ext cx="133144" cy="67972"/>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61" name="Freeform 1371"/>
                <p:cNvSpPr>
                  <a:spLocks/>
                </p:cNvSpPr>
                <p:nvPr/>
              </p:nvSpPr>
              <p:spPr bwMode="auto">
                <a:xfrm>
                  <a:off x="3087064" y="4167040"/>
                  <a:ext cx="75514" cy="51978"/>
                </a:xfrm>
                <a:custGeom>
                  <a:avLst/>
                  <a:gdLst/>
                  <a:ahLst/>
                  <a:cxnLst>
                    <a:cxn ang="0">
                      <a:pos x="5" y="2"/>
                    </a:cxn>
                    <a:cxn ang="0">
                      <a:pos x="20" y="0"/>
                    </a:cxn>
                    <a:cxn ang="0">
                      <a:pos x="60" y="1"/>
                    </a:cxn>
                    <a:cxn ang="0">
                      <a:pos x="89" y="13"/>
                    </a:cxn>
                    <a:cxn ang="0">
                      <a:pos x="108" y="20"/>
                    </a:cxn>
                    <a:cxn ang="0">
                      <a:pos x="113" y="32"/>
                    </a:cxn>
                    <a:cxn ang="0">
                      <a:pos x="141" y="33"/>
                    </a:cxn>
                    <a:cxn ang="0">
                      <a:pos x="145" y="39"/>
                    </a:cxn>
                    <a:cxn ang="0">
                      <a:pos x="127" y="43"/>
                    </a:cxn>
                    <a:cxn ang="0">
                      <a:pos x="140" y="52"/>
                    </a:cxn>
                    <a:cxn ang="0">
                      <a:pos x="172" y="59"/>
                    </a:cxn>
                    <a:cxn ang="0">
                      <a:pos x="189" y="70"/>
                    </a:cxn>
                    <a:cxn ang="0">
                      <a:pos x="189" y="81"/>
                    </a:cxn>
                    <a:cxn ang="0">
                      <a:pos x="176" y="96"/>
                    </a:cxn>
                    <a:cxn ang="0">
                      <a:pos x="164" y="91"/>
                    </a:cxn>
                    <a:cxn ang="0">
                      <a:pos x="124" y="85"/>
                    </a:cxn>
                    <a:cxn ang="0">
                      <a:pos x="97" y="91"/>
                    </a:cxn>
                    <a:cxn ang="0">
                      <a:pos x="92" y="97"/>
                    </a:cxn>
                    <a:cxn ang="0">
                      <a:pos x="71" y="103"/>
                    </a:cxn>
                    <a:cxn ang="0">
                      <a:pos x="65" y="88"/>
                    </a:cxn>
                    <a:cxn ang="0">
                      <a:pos x="51" y="91"/>
                    </a:cxn>
                    <a:cxn ang="0">
                      <a:pos x="41" y="102"/>
                    </a:cxn>
                    <a:cxn ang="0">
                      <a:pos x="30" y="118"/>
                    </a:cxn>
                    <a:cxn ang="0">
                      <a:pos x="19" y="130"/>
                    </a:cxn>
                    <a:cxn ang="0">
                      <a:pos x="16" y="128"/>
                    </a:cxn>
                    <a:cxn ang="0">
                      <a:pos x="7" y="122"/>
                    </a:cxn>
                    <a:cxn ang="0">
                      <a:pos x="5" y="108"/>
                    </a:cxn>
                    <a:cxn ang="0">
                      <a:pos x="7" y="92"/>
                    </a:cxn>
                    <a:cxn ang="0">
                      <a:pos x="0" y="80"/>
                    </a:cxn>
                    <a:cxn ang="0">
                      <a:pos x="2" y="72"/>
                    </a:cxn>
                    <a:cxn ang="0">
                      <a:pos x="8" y="50"/>
                    </a:cxn>
                    <a:cxn ang="0">
                      <a:pos x="13" y="40"/>
                    </a:cxn>
                    <a:cxn ang="0">
                      <a:pos x="11" y="22"/>
                    </a:cxn>
                    <a:cxn ang="0">
                      <a:pos x="2" y="6"/>
                    </a:cxn>
                  </a:cxnLst>
                  <a:rect l="0" t="0" r="r" b="b"/>
                  <a:pathLst>
                    <a:path w="189" h="130">
                      <a:moveTo>
                        <a:pt x="3" y="5"/>
                      </a:moveTo>
                      <a:lnTo>
                        <a:pt x="5" y="2"/>
                      </a:lnTo>
                      <a:lnTo>
                        <a:pt x="9" y="0"/>
                      </a:lnTo>
                      <a:lnTo>
                        <a:pt x="20" y="0"/>
                      </a:lnTo>
                      <a:lnTo>
                        <a:pt x="33" y="1"/>
                      </a:lnTo>
                      <a:lnTo>
                        <a:pt x="60" y="1"/>
                      </a:lnTo>
                      <a:lnTo>
                        <a:pt x="75" y="5"/>
                      </a:lnTo>
                      <a:lnTo>
                        <a:pt x="89" y="13"/>
                      </a:lnTo>
                      <a:lnTo>
                        <a:pt x="103" y="15"/>
                      </a:lnTo>
                      <a:lnTo>
                        <a:pt x="108" y="20"/>
                      </a:lnTo>
                      <a:lnTo>
                        <a:pt x="110" y="29"/>
                      </a:lnTo>
                      <a:lnTo>
                        <a:pt x="113" y="32"/>
                      </a:lnTo>
                      <a:lnTo>
                        <a:pt x="122" y="33"/>
                      </a:lnTo>
                      <a:lnTo>
                        <a:pt x="141" y="33"/>
                      </a:lnTo>
                      <a:lnTo>
                        <a:pt x="143" y="36"/>
                      </a:lnTo>
                      <a:lnTo>
                        <a:pt x="145" y="39"/>
                      </a:lnTo>
                      <a:lnTo>
                        <a:pt x="136" y="43"/>
                      </a:lnTo>
                      <a:lnTo>
                        <a:pt x="127" y="43"/>
                      </a:lnTo>
                      <a:lnTo>
                        <a:pt x="126" y="47"/>
                      </a:lnTo>
                      <a:lnTo>
                        <a:pt x="140" y="52"/>
                      </a:lnTo>
                      <a:lnTo>
                        <a:pt x="165" y="52"/>
                      </a:lnTo>
                      <a:lnTo>
                        <a:pt x="172" y="59"/>
                      </a:lnTo>
                      <a:lnTo>
                        <a:pt x="181" y="68"/>
                      </a:lnTo>
                      <a:lnTo>
                        <a:pt x="189" y="70"/>
                      </a:lnTo>
                      <a:lnTo>
                        <a:pt x="189" y="72"/>
                      </a:lnTo>
                      <a:lnTo>
                        <a:pt x="189" y="81"/>
                      </a:lnTo>
                      <a:lnTo>
                        <a:pt x="185" y="88"/>
                      </a:lnTo>
                      <a:lnTo>
                        <a:pt x="176" y="96"/>
                      </a:lnTo>
                      <a:lnTo>
                        <a:pt x="169" y="96"/>
                      </a:lnTo>
                      <a:lnTo>
                        <a:pt x="164" y="91"/>
                      </a:lnTo>
                      <a:lnTo>
                        <a:pt x="153" y="86"/>
                      </a:lnTo>
                      <a:lnTo>
                        <a:pt x="124" y="85"/>
                      </a:lnTo>
                      <a:lnTo>
                        <a:pt x="103" y="87"/>
                      </a:lnTo>
                      <a:lnTo>
                        <a:pt x="97" y="91"/>
                      </a:lnTo>
                      <a:lnTo>
                        <a:pt x="94" y="96"/>
                      </a:lnTo>
                      <a:lnTo>
                        <a:pt x="92" y="97"/>
                      </a:lnTo>
                      <a:lnTo>
                        <a:pt x="83" y="101"/>
                      </a:lnTo>
                      <a:lnTo>
                        <a:pt x="71" y="103"/>
                      </a:lnTo>
                      <a:lnTo>
                        <a:pt x="65" y="91"/>
                      </a:lnTo>
                      <a:lnTo>
                        <a:pt x="65" y="88"/>
                      </a:lnTo>
                      <a:lnTo>
                        <a:pt x="56" y="88"/>
                      </a:lnTo>
                      <a:lnTo>
                        <a:pt x="51" y="91"/>
                      </a:lnTo>
                      <a:lnTo>
                        <a:pt x="48" y="93"/>
                      </a:lnTo>
                      <a:lnTo>
                        <a:pt x="41" y="102"/>
                      </a:lnTo>
                      <a:lnTo>
                        <a:pt x="34" y="114"/>
                      </a:lnTo>
                      <a:lnTo>
                        <a:pt x="30" y="118"/>
                      </a:lnTo>
                      <a:lnTo>
                        <a:pt x="30" y="120"/>
                      </a:lnTo>
                      <a:lnTo>
                        <a:pt x="19" y="130"/>
                      </a:lnTo>
                      <a:lnTo>
                        <a:pt x="16" y="130"/>
                      </a:lnTo>
                      <a:lnTo>
                        <a:pt x="16" y="128"/>
                      </a:lnTo>
                      <a:lnTo>
                        <a:pt x="8" y="123"/>
                      </a:lnTo>
                      <a:lnTo>
                        <a:pt x="7" y="122"/>
                      </a:lnTo>
                      <a:lnTo>
                        <a:pt x="7" y="112"/>
                      </a:lnTo>
                      <a:lnTo>
                        <a:pt x="5" y="108"/>
                      </a:lnTo>
                      <a:lnTo>
                        <a:pt x="6" y="106"/>
                      </a:lnTo>
                      <a:lnTo>
                        <a:pt x="7" y="92"/>
                      </a:lnTo>
                      <a:lnTo>
                        <a:pt x="6" y="86"/>
                      </a:lnTo>
                      <a:lnTo>
                        <a:pt x="0" y="80"/>
                      </a:lnTo>
                      <a:lnTo>
                        <a:pt x="0" y="76"/>
                      </a:lnTo>
                      <a:lnTo>
                        <a:pt x="2" y="72"/>
                      </a:lnTo>
                      <a:lnTo>
                        <a:pt x="9" y="66"/>
                      </a:lnTo>
                      <a:lnTo>
                        <a:pt x="8" y="50"/>
                      </a:lnTo>
                      <a:lnTo>
                        <a:pt x="12" y="47"/>
                      </a:lnTo>
                      <a:lnTo>
                        <a:pt x="13" y="40"/>
                      </a:lnTo>
                      <a:lnTo>
                        <a:pt x="9" y="36"/>
                      </a:lnTo>
                      <a:lnTo>
                        <a:pt x="11" y="22"/>
                      </a:lnTo>
                      <a:lnTo>
                        <a:pt x="8" y="13"/>
                      </a:lnTo>
                      <a:lnTo>
                        <a:pt x="2" y="6"/>
                      </a:lnTo>
                      <a:lnTo>
                        <a:pt x="3" y="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62" name="Freeform 1372"/>
                <p:cNvSpPr>
                  <a:spLocks/>
                </p:cNvSpPr>
                <p:nvPr/>
              </p:nvSpPr>
              <p:spPr bwMode="auto">
                <a:xfrm>
                  <a:off x="3031422" y="4167040"/>
                  <a:ext cx="61603" cy="43982"/>
                </a:xfrm>
                <a:custGeom>
                  <a:avLst/>
                  <a:gdLst/>
                  <a:ahLst/>
                  <a:cxnLst>
                    <a:cxn ang="0">
                      <a:pos x="144" y="109"/>
                    </a:cxn>
                    <a:cxn ang="0">
                      <a:pos x="145" y="107"/>
                    </a:cxn>
                    <a:cxn ang="0">
                      <a:pos x="147" y="93"/>
                    </a:cxn>
                    <a:cxn ang="0">
                      <a:pos x="145" y="87"/>
                    </a:cxn>
                    <a:cxn ang="0">
                      <a:pos x="140" y="81"/>
                    </a:cxn>
                    <a:cxn ang="0">
                      <a:pos x="140" y="77"/>
                    </a:cxn>
                    <a:cxn ang="0">
                      <a:pos x="141" y="73"/>
                    </a:cxn>
                    <a:cxn ang="0">
                      <a:pos x="148" y="67"/>
                    </a:cxn>
                    <a:cxn ang="0">
                      <a:pos x="147" y="51"/>
                    </a:cxn>
                    <a:cxn ang="0">
                      <a:pos x="151" y="48"/>
                    </a:cxn>
                    <a:cxn ang="0">
                      <a:pos x="153" y="41"/>
                    </a:cxn>
                    <a:cxn ang="0">
                      <a:pos x="148" y="37"/>
                    </a:cxn>
                    <a:cxn ang="0">
                      <a:pos x="150" y="23"/>
                    </a:cxn>
                    <a:cxn ang="0">
                      <a:pos x="147" y="14"/>
                    </a:cxn>
                    <a:cxn ang="0">
                      <a:pos x="141" y="7"/>
                    </a:cxn>
                    <a:cxn ang="0">
                      <a:pos x="142" y="6"/>
                    </a:cxn>
                    <a:cxn ang="0">
                      <a:pos x="141" y="6"/>
                    </a:cxn>
                    <a:cxn ang="0">
                      <a:pos x="135" y="11"/>
                    </a:cxn>
                    <a:cxn ang="0">
                      <a:pos x="112" y="11"/>
                    </a:cxn>
                    <a:cxn ang="0">
                      <a:pos x="105" y="10"/>
                    </a:cxn>
                    <a:cxn ang="0">
                      <a:pos x="98" y="5"/>
                    </a:cxn>
                    <a:cxn ang="0">
                      <a:pos x="89" y="1"/>
                    </a:cxn>
                    <a:cxn ang="0">
                      <a:pos x="77" y="0"/>
                    </a:cxn>
                    <a:cxn ang="0">
                      <a:pos x="61" y="2"/>
                    </a:cxn>
                    <a:cxn ang="0">
                      <a:pos x="55" y="6"/>
                    </a:cxn>
                    <a:cxn ang="0">
                      <a:pos x="51" y="11"/>
                    </a:cxn>
                    <a:cxn ang="0">
                      <a:pos x="53" y="17"/>
                    </a:cxn>
                    <a:cxn ang="0">
                      <a:pos x="56" y="18"/>
                    </a:cxn>
                    <a:cxn ang="0">
                      <a:pos x="77" y="18"/>
                    </a:cxn>
                    <a:cxn ang="0">
                      <a:pos x="86" y="23"/>
                    </a:cxn>
                    <a:cxn ang="0">
                      <a:pos x="87" y="29"/>
                    </a:cxn>
                    <a:cxn ang="0">
                      <a:pos x="87" y="51"/>
                    </a:cxn>
                    <a:cxn ang="0">
                      <a:pos x="89" y="56"/>
                    </a:cxn>
                    <a:cxn ang="0">
                      <a:pos x="102" y="67"/>
                    </a:cxn>
                    <a:cxn ang="0">
                      <a:pos x="110" y="71"/>
                    </a:cxn>
                    <a:cxn ang="0">
                      <a:pos x="110" y="77"/>
                    </a:cxn>
                    <a:cxn ang="0">
                      <a:pos x="108" y="80"/>
                    </a:cxn>
                    <a:cxn ang="0">
                      <a:pos x="101" y="80"/>
                    </a:cxn>
                    <a:cxn ang="0">
                      <a:pos x="89" y="82"/>
                    </a:cxn>
                    <a:cxn ang="0">
                      <a:pos x="65" y="83"/>
                    </a:cxn>
                    <a:cxn ang="0">
                      <a:pos x="45" y="81"/>
                    </a:cxn>
                    <a:cxn ang="0">
                      <a:pos x="32" y="77"/>
                    </a:cxn>
                    <a:cxn ang="0">
                      <a:pos x="1" y="77"/>
                    </a:cxn>
                    <a:cxn ang="0">
                      <a:pos x="0" y="80"/>
                    </a:cxn>
                    <a:cxn ang="0">
                      <a:pos x="0" y="86"/>
                    </a:cxn>
                    <a:cxn ang="0">
                      <a:pos x="7" y="96"/>
                    </a:cxn>
                    <a:cxn ang="0">
                      <a:pos x="22" y="102"/>
                    </a:cxn>
                    <a:cxn ang="0">
                      <a:pos x="28" y="108"/>
                    </a:cxn>
                    <a:cxn ang="0">
                      <a:pos x="32" y="107"/>
                    </a:cxn>
                    <a:cxn ang="0">
                      <a:pos x="32" y="102"/>
                    </a:cxn>
                    <a:cxn ang="0">
                      <a:pos x="34" y="99"/>
                    </a:cxn>
                    <a:cxn ang="0">
                      <a:pos x="39" y="97"/>
                    </a:cxn>
                    <a:cxn ang="0">
                      <a:pos x="43" y="97"/>
                    </a:cxn>
                    <a:cxn ang="0">
                      <a:pos x="59" y="97"/>
                    </a:cxn>
                    <a:cxn ang="0">
                      <a:pos x="87" y="104"/>
                    </a:cxn>
                    <a:cxn ang="0">
                      <a:pos x="96" y="104"/>
                    </a:cxn>
                    <a:cxn ang="0">
                      <a:pos x="113" y="99"/>
                    </a:cxn>
                    <a:cxn ang="0">
                      <a:pos x="120" y="99"/>
                    </a:cxn>
                    <a:cxn ang="0">
                      <a:pos x="126" y="100"/>
                    </a:cxn>
                    <a:cxn ang="0">
                      <a:pos x="132" y="103"/>
                    </a:cxn>
                    <a:cxn ang="0">
                      <a:pos x="137" y="104"/>
                    </a:cxn>
                    <a:cxn ang="0">
                      <a:pos x="144" y="108"/>
                    </a:cxn>
                    <a:cxn ang="0">
                      <a:pos x="144" y="109"/>
                    </a:cxn>
                  </a:cxnLst>
                  <a:rect l="0" t="0" r="r" b="b"/>
                  <a:pathLst>
                    <a:path w="153" h="109">
                      <a:moveTo>
                        <a:pt x="144" y="109"/>
                      </a:moveTo>
                      <a:lnTo>
                        <a:pt x="145" y="107"/>
                      </a:lnTo>
                      <a:lnTo>
                        <a:pt x="147" y="93"/>
                      </a:lnTo>
                      <a:lnTo>
                        <a:pt x="145" y="87"/>
                      </a:lnTo>
                      <a:lnTo>
                        <a:pt x="140" y="81"/>
                      </a:lnTo>
                      <a:lnTo>
                        <a:pt x="140" y="77"/>
                      </a:lnTo>
                      <a:lnTo>
                        <a:pt x="141" y="73"/>
                      </a:lnTo>
                      <a:lnTo>
                        <a:pt x="148" y="67"/>
                      </a:lnTo>
                      <a:lnTo>
                        <a:pt x="147" y="51"/>
                      </a:lnTo>
                      <a:lnTo>
                        <a:pt x="151" y="48"/>
                      </a:lnTo>
                      <a:lnTo>
                        <a:pt x="153" y="41"/>
                      </a:lnTo>
                      <a:lnTo>
                        <a:pt x="148" y="37"/>
                      </a:lnTo>
                      <a:lnTo>
                        <a:pt x="150" y="23"/>
                      </a:lnTo>
                      <a:lnTo>
                        <a:pt x="147" y="14"/>
                      </a:lnTo>
                      <a:lnTo>
                        <a:pt x="141" y="7"/>
                      </a:lnTo>
                      <a:lnTo>
                        <a:pt x="142" y="6"/>
                      </a:lnTo>
                      <a:lnTo>
                        <a:pt x="141" y="6"/>
                      </a:lnTo>
                      <a:lnTo>
                        <a:pt x="135" y="11"/>
                      </a:lnTo>
                      <a:lnTo>
                        <a:pt x="112" y="11"/>
                      </a:lnTo>
                      <a:lnTo>
                        <a:pt x="105" y="10"/>
                      </a:lnTo>
                      <a:lnTo>
                        <a:pt x="98" y="5"/>
                      </a:lnTo>
                      <a:lnTo>
                        <a:pt x="89" y="1"/>
                      </a:lnTo>
                      <a:lnTo>
                        <a:pt x="77" y="0"/>
                      </a:lnTo>
                      <a:lnTo>
                        <a:pt x="61" y="2"/>
                      </a:lnTo>
                      <a:lnTo>
                        <a:pt x="55" y="6"/>
                      </a:lnTo>
                      <a:lnTo>
                        <a:pt x="51" y="11"/>
                      </a:lnTo>
                      <a:lnTo>
                        <a:pt x="53" y="17"/>
                      </a:lnTo>
                      <a:lnTo>
                        <a:pt x="56" y="18"/>
                      </a:lnTo>
                      <a:lnTo>
                        <a:pt x="77" y="18"/>
                      </a:lnTo>
                      <a:lnTo>
                        <a:pt x="86" y="23"/>
                      </a:lnTo>
                      <a:lnTo>
                        <a:pt x="87" y="29"/>
                      </a:lnTo>
                      <a:lnTo>
                        <a:pt x="87" y="51"/>
                      </a:lnTo>
                      <a:lnTo>
                        <a:pt x="89" y="56"/>
                      </a:lnTo>
                      <a:lnTo>
                        <a:pt x="102" y="67"/>
                      </a:lnTo>
                      <a:lnTo>
                        <a:pt x="110" y="71"/>
                      </a:lnTo>
                      <a:lnTo>
                        <a:pt x="110" y="77"/>
                      </a:lnTo>
                      <a:lnTo>
                        <a:pt x="108" y="80"/>
                      </a:lnTo>
                      <a:lnTo>
                        <a:pt x="101" y="80"/>
                      </a:lnTo>
                      <a:lnTo>
                        <a:pt x="89" y="82"/>
                      </a:lnTo>
                      <a:lnTo>
                        <a:pt x="65" y="83"/>
                      </a:lnTo>
                      <a:lnTo>
                        <a:pt x="45" y="81"/>
                      </a:lnTo>
                      <a:lnTo>
                        <a:pt x="32" y="77"/>
                      </a:lnTo>
                      <a:lnTo>
                        <a:pt x="1" y="77"/>
                      </a:lnTo>
                      <a:lnTo>
                        <a:pt x="0" y="80"/>
                      </a:lnTo>
                      <a:lnTo>
                        <a:pt x="0" y="86"/>
                      </a:lnTo>
                      <a:lnTo>
                        <a:pt x="7" y="96"/>
                      </a:lnTo>
                      <a:lnTo>
                        <a:pt x="22" y="102"/>
                      </a:lnTo>
                      <a:lnTo>
                        <a:pt x="28" y="108"/>
                      </a:lnTo>
                      <a:lnTo>
                        <a:pt x="32" y="107"/>
                      </a:lnTo>
                      <a:lnTo>
                        <a:pt x="32" y="102"/>
                      </a:lnTo>
                      <a:lnTo>
                        <a:pt x="34" y="99"/>
                      </a:lnTo>
                      <a:lnTo>
                        <a:pt x="39" y="97"/>
                      </a:lnTo>
                      <a:lnTo>
                        <a:pt x="43" y="97"/>
                      </a:lnTo>
                      <a:lnTo>
                        <a:pt x="59" y="97"/>
                      </a:lnTo>
                      <a:lnTo>
                        <a:pt x="87" y="104"/>
                      </a:lnTo>
                      <a:lnTo>
                        <a:pt x="96" y="104"/>
                      </a:lnTo>
                      <a:lnTo>
                        <a:pt x="113" y="99"/>
                      </a:lnTo>
                      <a:lnTo>
                        <a:pt x="120" y="99"/>
                      </a:lnTo>
                      <a:lnTo>
                        <a:pt x="126" y="100"/>
                      </a:lnTo>
                      <a:lnTo>
                        <a:pt x="132" y="103"/>
                      </a:lnTo>
                      <a:lnTo>
                        <a:pt x="137" y="104"/>
                      </a:lnTo>
                      <a:lnTo>
                        <a:pt x="144" y="108"/>
                      </a:lnTo>
                      <a:lnTo>
                        <a:pt x="144" y="10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63" name="Freeform 1373"/>
                <p:cNvSpPr>
                  <a:spLocks/>
                </p:cNvSpPr>
                <p:nvPr/>
              </p:nvSpPr>
              <p:spPr bwMode="auto">
                <a:xfrm>
                  <a:off x="2802891" y="4091072"/>
                  <a:ext cx="230517" cy="77968"/>
                </a:xfrm>
                <a:custGeom>
                  <a:avLst/>
                  <a:gdLst/>
                  <a:ahLst/>
                  <a:cxnLst>
                    <a:cxn ang="0">
                      <a:pos x="433" y="101"/>
                    </a:cxn>
                    <a:cxn ang="0">
                      <a:pos x="460" y="113"/>
                    </a:cxn>
                    <a:cxn ang="0">
                      <a:pos x="480" y="121"/>
                    </a:cxn>
                    <a:cxn ang="0">
                      <a:pos x="500" y="121"/>
                    </a:cxn>
                    <a:cxn ang="0">
                      <a:pos x="500" y="138"/>
                    </a:cxn>
                    <a:cxn ang="0">
                      <a:pos x="508" y="144"/>
                    </a:cxn>
                    <a:cxn ang="0">
                      <a:pos x="552" y="153"/>
                    </a:cxn>
                    <a:cxn ang="0">
                      <a:pos x="577" y="167"/>
                    </a:cxn>
                    <a:cxn ang="0">
                      <a:pos x="546" y="188"/>
                    </a:cxn>
                    <a:cxn ang="0">
                      <a:pos x="507" y="194"/>
                    </a:cxn>
                    <a:cxn ang="0">
                      <a:pos x="441" y="191"/>
                    </a:cxn>
                    <a:cxn ang="0">
                      <a:pos x="395" y="197"/>
                    </a:cxn>
                    <a:cxn ang="0">
                      <a:pos x="393" y="187"/>
                    </a:cxn>
                    <a:cxn ang="0">
                      <a:pos x="427" y="167"/>
                    </a:cxn>
                    <a:cxn ang="0">
                      <a:pos x="421" y="154"/>
                    </a:cxn>
                    <a:cxn ang="0">
                      <a:pos x="367" y="142"/>
                    </a:cxn>
                    <a:cxn ang="0">
                      <a:pos x="346" y="116"/>
                    </a:cxn>
                    <a:cxn ang="0">
                      <a:pos x="319" y="96"/>
                    </a:cxn>
                    <a:cxn ang="0">
                      <a:pos x="292" y="94"/>
                    </a:cxn>
                    <a:cxn ang="0">
                      <a:pos x="244" y="73"/>
                    </a:cxn>
                    <a:cxn ang="0">
                      <a:pos x="206" y="64"/>
                    </a:cxn>
                    <a:cxn ang="0">
                      <a:pos x="190" y="68"/>
                    </a:cxn>
                    <a:cxn ang="0">
                      <a:pos x="165" y="63"/>
                    </a:cxn>
                    <a:cxn ang="0">
                      <a:pos x="151" y="52"/>
                    </a:cxn>
                    <a:cxn ang="0">
                      <a:pos x="172" y="41"/>
                    </a:cxn>
                    <a:cxn ang="0">
                      <a:pos x="162" y="34"/>
                    </a:cxn>
                    <a:cxn ang="0">
                      <a:pos x="104" y="37"/>
                    </a:cxn>
                    <a:cxn ang="0">
                      <a:pos x="78" y="58"/>
                    </a:cxn>
                    <a:cxn ang="0">
                      <a:pos x="49" y="72"/>
                    </a:cxn>
                    <a:cxn ang="0">
                      <a:pos x="22" y="85"/>
                    </a:cxn>
                    <a:cxn ang="0">
                      <a:pos x="17" y="79"/>
                    </a:cxn>
                    <a:cxn ang="0">
                      <a:pos x="13" y="70"/>
                    </a:cxn>
                    <a:cxn ang="0">
                      <a:pos x="24" y="64"/>
                    </a:cxn>
                    <a:cxn ang="0">
                      <a:pos x="40" y="31"/>
                    </a:cxn>
                    <a:cxn ang="0">
                      <a:pos x="78" y="15"/>
                    </a:cxn>
                    <a:cxn ang="0">
                      <a:pos x="174" y="0"/>
                    </a:cxn>
                    <a:cxn ang="0">
                      <a:pos x="226" y="4"/>
                    </a:cxn>
                    <a:cxn ang="0">
                      <a:pos x="259" y="11"/>
                    </a:cxn>
                    <a:cxn ang="0">
                      <a:pos x="285" y="34"/>
                    </a:cxn>
                    <a:cxn ang="0">
                      <a:pos x="328" y="45"/>
                    </a:cxn>
                    <a:cxn ang="0">
                      <a:pos x="346" y="52"/>
                    </a:cxn>
                    <a:cxn ang="0">
                      <a:pos x="346" y="58"/>
                    </a:cxn>
                    <a:cxn ang="0">
                      <a:pos x="378" y="75"/>
                    </a:cxn>
                    <a:cxn ang="0">
                      <a:pos x="417" y="90"/>
                    </a:cxn>
                  </a:cxnLst>
                  <a:rect l="0" t="0" r="r" b="b"/>
                  <a:pathLst>
                    <a:path w="583" h="197">
                      <a:moveTo>
                        <a:pt x="417" y="90"/>
                      </a:moveTo>
                      <a:lnTo>
                        <a:pt x="419" y="91"/>
                      </a:lnTo>
                      <a:lnTo>
                        <a:pt x="433" y="101"/>
                      </a:lnTo>
                      <a:lnTo>
                        <a:pt x="446" y="111"/>
                      </a:lnTo>
                      <a:lnTo>
                        <a:pt x="454" y="113"/>
                      </a:lnTo>
                      <a:lnTo>
                        <a:pt x="460" y="113"/>
                      </a:lnTo>
                      <a:lnTo>
                        <a:pt x="464" y="115"/>
                      </a:lnTo>
                      <a:lnTo>
                        <a:pt x="468" y="117"/>
                      </a:lnTo>
                      <a:lnTo>
                        <a:pt x="480" y="121"/>
                      </a:lnTo>
                      <a:lnTo>
                        <a:pt x="487" y="121"/>
                      </a:lnTo>
                      <a:lnTo>
                        <a:pt x="495" y="119"/>
                      </a:lnTo>
                      <a:lnTo>
                        <a:pt x="500" y="121"/>
                      </a:lnTo>
                      <a:lnTo>
                        <a:pt x="503" y="127"/>
                      </a:lnTo>
                      <a:lnTo>
                        <a:pt x="503" y="131"/>
                      </a:lnTo>
                      <a:lnTo>
                        <a:pt x="500" y="138"/>
                      </a:lnTo>
                      <a:lnTo>
                        <a:pt x="500" y="142"/>
                      </a:lnTo>
                      <a:lnTo>
                        <a:pt x="501" y="143"/>
                      </a:lnTo>
                      <a:lnTo>
                        <a:pt x="508" y="144"/>
                      </a:lnTo>
                      <a:lnTo>
                        <a:pt x="539" y="143"/>
                      </a:lnTo>
                      <a:lnTo>
                        <a:pt x="545" y="145"/>
                      </a:lnTo>
                      <a:lnTo>
                        <a:pt x="552" y="153"/>
                      </a:lnTo>
                      <a:lnTo>
                        <a:pt x="555" y="156"/>
                      </a:lnTo>
                      <a:lnTo>
                        <a:pt x="568" y="166"/>
                      </a:lnTo>
                      <a:lnTo>
                        <a:pt x="577" y="167"/>
                      </a:lnTo>
                      <a:lnTo>
                        <a:pt x="583" y="169"/>
                      </a:lnTo>
                      <a:lnTo>
                        <a:pt x="583" y="176"/>
                      </a:lnTo>
                      <a:lnTo>
                        <a:pt x="546" y="188"/>
                      </a:lnTo>
                      <a:lnTo>
                        <a:pt x="535" y="193"/>
                      </a:lnTo>
                      <a:lnTo>
                        <a:pt x="522" y="196"/>
                      </a:lnTo>
                      <a:lnTo>
                        <a:pt x="507" y="194"/>
                      </a:lnTo>
                      <a:lnTo>
                        <a:pt x="497" y="192"/>
                      </a:lnTo>
                      <a:lnTo>
                        <a:pt x="487" y="191"/>
                      </a:lnTo>
                      <a:lnTo>
                        <a:pt x="441" y="191"/>
                      </a:lnTo>
                      <a:lnTo>
                        <a:pt x="417" y="193"/>
                      </a:lnTo>
                      <a:lnTo>
                        <a:pt x="404" y="197"/>
                      </a:lnTo>
                      <a:lnTo>
                        <a:pt x="395" y="197"/>
                      </a:lnTo>
                      <a:lnTo>
                        <a:pt x="390" y="196"/>
                      </a:lnTo>
                      <a:lnTo>
                        <a:pt x="389" y="192"/>
                      </a:lnTo>
                      <a:lnTo>
                        <a:pt x="393" y="187"/>
                      </a:lnTo>
                      <a:lnTo>
                        <a:pt x="404" y="178"/>
                      </a:lnTo>
                      <a:lnTo>
                        <a:pt x="414" y="172"/>
                      </a:lnTo>
                      <a:lnTo>
                        <a:pt x="427" y="167"/>
                      </a:lnTo>
                      <a:lnTo>
                        <a:pt x="428" y="161"/>
                      </a:lnTo>
                      <a:lnTo>
                        <a:pt x="427" y="158"/>
                      </a:lnTo>
                      <a:lnTo>
                        <a:pt x="421" y="154"/>
                      </a:lnTo>
                      <a:lnTo>
                        <a:pt x="404" y="149"/>
                      </a:lnTo>
                      <a:lnTo>
                        <a:pt x="373" y="147"/>
                      </a:lnTo>
                      <a:lnTo>
                        <a:pt x="367" y="142"/>
                      </a:lnTo>
                      <a:lnTo>
                        <a:pt x="358" y="135"/>
                      </a:lnTo>
                      <a:lnTo>
                        <a:pt x="352" y="128"/>
                      </a:lnTo>
                      <a:lnTo>
                        <a:pt x="346" y="116"/>
                      </a:lnTo>
                      <a:lnTo>
                        <a:pt x="345" y="107"/>
                      </a:lnTo>
                      <a:lnTo>
                        <a:pt x="337" y="99"/>
                      </a:lnTo>
                      <a:lnTo>
                        <a:pt x="319" y="96"/>
                      </a:lnTo>
                      <a:lnTo>
                        <a:pt x="302" y="97"/>
                      </a:lnTo>
                      <a:lnTo>
                        <a:pt x="296" y="96"/>
                      </a:lnTo>
                      <a:lnTo>
                        <a:pt x="292" y="94"/>
                      </a:lnTo>
                      <a:lnTo>
                        <a:pt x="272" y="90"/>
                      </a:lnTo>
                      <a:lnTo>
                        <a:pt x="256" y="83"/>
                      </a:lnTo>
                      <a:lnTo>
                        <a:pt x="244" y="73"/>
                      </a:lnTo>
                      <a:lnTo>
                        <a:pt x="236" y="68"/>
                      </a:lnTo>
                      <a:lnTo>
                        <a:pt x="212" y="68"/>
                      </a:lnTo>
                      <a:lnTo>
                        <a:pt x="206" y="64"/>
                      </a:lnTo>
                      <a:lnTo>
                        <a:pt x="201" y="64"/>
                      </a:lnTo>
                      <a:lnTo>
                        <a:pt x="196" y="67"/>
                      </a:lnTo>
                      <a:lnTo>
                        <a:pt x="190" y="68"/>
                      </a:lnTo>
                      <a:lnTo>
                        <a:pt x="183" y="65"/>
                      </a:lnTo>
                      <a:lnTo>
                        <a:pt x="180" y="63"/>
                      </a:lnTo>
                      <a:lnTo>
                        <a:pt x="165" y="63"/>
                      </a:lnTo>
                      <a:lnTo>
                        <a:pt x="157" y="61"/>
                      </a:lnTo>
                      <a:lnTo>
                        <a:pt x="154" y="58"/>
                      </a:lnTo>
                      <a:lnTo>
                        <a:pt x="151" y="52"/>
                      </a:lnTo>
                      <a:lnTo>
                        <a:pt x="151" y="49"/>
                      </a:lnTo>
                      <a:lnTo>
                        <a:pt x="169" y="45"/>
                      </a:lnTo>
                      <a:lnTo>
                        <a:pt x="172" y="41"/>
                      </a:lnTo>
                      <a:lnTo>
                        <a:pt x="170" y="37"/>
                      </a:lnTo>
                      <a:lnTo>
                        <a:pt x="163" y="36"/>
                      </a:lnTo>
                      <a:lnTo>
                        <a:pt x="162" y="34"/>
                      </a:lnTo>
                      <a:lnTo>
                        <a:pt x="125" y="30"/>
                      </a:lnTo>
                      <a:lnTo>
                        <a:pt x="114" y="31"/>
                      </a:lnTo>
                      <a:lnTo>
                        <a:pt x="104" y="37"/>
                      </a:lnTo>
                      <a:lnTo>
                        <a:pt x="97" y="45"/>
                      </a:lnTo>
                      <a:lnTo>
                        <a:pt x="89" y="53"/>
                      </a:lnTo>
                      <a:lnTo>
                        <a:pt x="78" y="58"/>
                      </a:lnTo>
                      <a:lnTo>
                        <a:pt x="64" y="59"/>
                      </a:lnTo>
                      <a:lnTo>
                        <a:pt x="56" y="62"/>
                      </a:lnTo>
                      <a:lnTo>
                        <a:pt x="49" y="72"/>
                      </a:lnTo>
                      <a:lnTo>
                        <a:pt x="39" y="73"/>
                      </a:lnTo>
                      <a:lnTo>
                        <a:pt x="36" y="74"/>
                      </a:lnTo>
                      <a:lnTo>
                        <a:pt x="22" y="85"/>
                      </a:lnTo>
                      <a:lnTo>
                        <a:pt x="21" y="85"/>
                      </a:lnTo>
                      <a:lnTo>
                        <a:pt x="19" y="83"/>
                      </a:lnTo>
                      <a:lnTo>
                        <a:pt x="17" y="79"/>
                      </a:lnTo>
                      <a:lnTo>
                        <a:pt x="0" y="80"/>
                      </a:lnTo>
                      <a:lnTo>
                        <a:pt x="0" y="78"/>
                      </a:lnTo>
                      <a:lnTo>
                        <a:pt x="13" y="70"/>
                      </a:lnTo>
                      <a:lnTo>
                        <a:pt x="22" y="69"/>
                      </a:lnTo>
                      <a:lnTo>
                        <a:pt x="24" y="68"/>
                      </a:lnTo>
                      <a:lnTo>
                        <a:pt x="24" y="64"/>
                      </a:lnTo>
                      <a:lnTo>
                        <a:pt x="24" y="46"/>
                      </a:lnTo>
                      <a:lnTo>
                        <a:pt x="28" y="41"/>
                      </a:lnTo>
                      <a:lnTo>
                        <a:pt x="40" y="31"/>
                      </a:lnTo>
                      <a:lnTo>
                        <a:pt x="57" y="24"/>
                      </a:lnTo>
                      <a:lnTo>
                        <a:pt x="61" y="22"/>
                      </a:lnTo>
                      <a:lnTo>
                        <a:pt x="78" y="15"/>
                      </a:lnTo>
                      <a:lnTo>
                        <a:pt x="118" y="6"/>
                      </a:lnTo>
                      <a:lnTo>
                        <a:pt x="130" y="2"/>
                      </a:lnTo>
                      <a:lnTo>
                        <a:pt x="174" y="0"/>
                      </a:lnTo>
                      <a:lnTo>
                        <a:pt x="194" y="4"/>
                      </a:lnTo>
                      <a:lnTo>
                        <a:pt x="213" y="5"/>
                      </a:lnTo>
                      <a:lnTo>
                        <a:pt x="226" y="4"/>
                      </a:lnTo>
                      <a:lnTo>
                        <a:pt x="233" y="10"/>
                      </a:lnTo>
                      <a:lnTo>
                        <a:pt x="238" y="13"/>
                      </a:lnTo>
                      <a:lnTo>
                        <a:pt x="259" y="11"/>
                      </a:lnTo>
                      <a:lnTo>
                        <a:pt x="265" y="15"/>
                      </a:lnTo>
                      <a:lnTo>
                        <a:pt x="281" y="27"/>
                      </a:lnTo>
                      <a:lnTo>
                        <a:pt x="285" y="34"/>
                      </a:lnTo>
                      <a:lnTo>
                        <a:pt x="296" y="42"/>
                      </a:lnTo>
                      <a:lnTo>
                        <a:pt x="304" y="46"/>
                      </a:lnTo>
                      <a:lnTo>
                        <a:pt x="328" y="45"/>
                      </a:lnTo>
                      <a:lnTo>
                        <a:pt x="334" y="48"/>
                      </a:lnTo>
                      <a:lnTo>
                        <a:pt x="342" y="48"/>
                      </a:lnTo>
                      <a:lnTo>
                        <a:pt x="346" y="52"/>
                      </a:lnTo>
                      <a:lnTo>
                        <a:pt x="342" y="52"/>
                      </a:lnTo>
                      <a:lnTo>
                        <a:pt x="342" y="56"/>
                      </a:lnTo>
                      <a:lnTo>
                        <a:pt x="346" y="58"/>
                      </a:lnTo>
                      <a:lnTo>
                        <a:pt x="358" y="59"/>
                      </a:lnTo>
                      <a:lnTo>
                        <a:pt x="366" y="63"/>
                      </a:lnTo>
                      <a:lnTo>
                        <a:pt x="378" y="75"/>
                      </a:lnTo>
                      <a:lnTo>
                        <a:pt x="395" y="81"/>
                      </a:lnTo>
                      <a:lnTo>
                        <a:pt x="409" y="88"/>
                      </a:lnTo>
                      <a:lnTo>
                        <a:pt x="417" y="9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64" name="Freeform 1375"/>
                <p:cNvSpPr>
                  <a:spLocks/>
                </p:cNvSpPr>
                <p:nvPr/>
              </p:nvSpPr>
              <p:spPr bwMode="auto">
                <a:xfrm>
                  <a:off x="2101402" y="3857170"/>
                  <a:ext cx="657770" cy="43182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grpSp>
              <p:nvGrpSpPr>
                <p:cNvPr id="165" name="Group 1376"/>
                <p:cNvGrpSpPr>
                  <a:grpSpLocks/>
                </p:cNvGrpSpPr>
                <p:nvPr/>
              </p:nvGrpSpPr>
              <p:grpSpPr bwMode="auto">
                <a:xfrm>
                  <a:off x="988558" y="2349795"/>
                  <a:ext cx="2209789" cy="1695294"/>
                  <a:chOff x="914" y="1431"/>
                  <a:chExt cx="1112" cy="848"/>
                </a:xfrm>
                <a:solidFill>
                  <a:schemeClr val="bg1">
                    <a:lumMod val="75000"/>
                  </a:schemeClr>
                </a:solidFill>
              </p:grpSpPr>
              <p:grpSp>
                <p:nvGrpSpPr>
                  <p:cNvPr id="377" name="Group 1377"/>
                  <p:cNvGrpSpPr>
                    <a:grpSpLocks/>
                  </p:cNvGrpSpPr>
                  <p:nvPr/>
                </p:nvGrpSpPr>
                <p:grpSpPr bwMode="auto">
                  <a:xfrm>
                    <a:off x="914" y="1431"/>
                    <a:ext cx="418" cy="413"/>
                    <a:chOff x="914" y="1431"/>
                    <a:chExt cx="418" cy="413"/>
                  </a:xfrm>
                  <a:grpFill/>
                </p:grpSpPr>
                <p:sp>
                  <p:nvSpPr>
                    <p:cNvPr id="384" name="Freeform 1378"/>
                    <p:cNvSpPr>
                      <a:spLocks/>
                    </p:cNvSpPr>
                    <p:nvPr/>
                  </p:nvSpPr>
                  <p:spPr bwMode="auto">
                    <a:xfrm>
                      <a:off x="1018" y="1813"/>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85" name="Freeform 1379"/>
                    <p:cNvSpPr>
                      <a:spLocks/>
                    </p:cNvSpPr>
                    <p:nvPr/>
                  </p:nvSpPr>
                  <p:spPr bwMode="auto">
                    <a:xfrm>
                      <a:off x="1075" y="1796"/>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86" name="Freeform 1380"/>
                    <p:cNvSpPr>
                      <a:spLocks/>
                    </p:cNvSpPr>
                    <p:nvPr/>
                  </p:nvSpPr>
                  <p:spPr bwMode="auto">
                    <a:xfrm>
                      <a:off x="1059" y="1781"/>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87" name="Freeform 1381"/>
                    <p:cNvSpPr>
                      <a:spLocks/>
                    </p:cNvSpPr>
                    <p:nvPr/>
                  </p:nvSpPr>
                  <p:spPr bwMode="auto">
                    <a:xfrm>
                      <a:off x="914" y="1431"/>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88" name="Freeform 1382"/>
                    <p:cNvSpPr>
                      <a:spLocks/>
                    </p:cNvSpPr>
                    <p:nvPr/>
                  </p:nvSpPr>
                  <p:spPr bwMode="auto">
                    <a:xfrm>
                      <a:off x="1241" y="1743"/>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grpSp>
              <p:grpSp>
                <p:nvGrpSpPr>
                  <p:cNvPr id="378" name="Group 1383"/>
                  <p:cNvGrpSpPr>
                    <a:grpSpLocks/>
                  </p:cNvGrpSpPr>
                  <p:nvPr/>
                </p:nvGrpSpPr>
                <p:grpSpPr bwMode="auto">
                  <a:xfrm>
                    <a:off x="1391" y="1940"/>
                    <a:ext cx="635" cy="339"/>
                    <a:chOff x="1391" y="1940"/>
                    <a:chExt cx="635" cy="339"/>
                  </a:xfrm>
                  <a:grpFill/>
                </p:grpSpPr>
                <p:sp>
                  <p:nvSpPr>
                    <p:cNvPr id="379" name="Freeform 1384"/>
                    <p:cNvSpPr>
                      <a:spLocks/>
                    </p:cNvSpPr>
                    <p:nvPr/>
                  </p:nvSpPr>
                  <p:spPr bwMode="auto">
                    <a:xfrm>
                      <a:off x="2024" y="2014"/>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80" name="Freeform 1385"/>
                    <p:cNvSpPr>
                      <a:spLocks/>
                    </p:cNvSpPr>
                    <p:nvPr/>
                  </p:nvSpPr>
                  <p:spPr bwMode="auto">
                    <a:xfrm>
                      <a:off x="2024" y="2014"/>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81" name="Freeform 1386"/>
                    <p:cNvSpPr>
                      <a:spLocks/>
                    </p:cNvSpPr>
                    <p:nvPr/>
                  </p:nvSpPr>
                  <p:spPr bwMode="auto">
                    <a:xfrm>
                      <a:off x="1913" y="2102"/>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82" name="Freeform 1387"/>
                    <p:cNvSpPr>
                      <a:spLocks/>
                    </p:cNvSpPr>
                    <p:nvPr/>
                  </p:nvSpPr>
                  <p:spPr bwMode="auto">
                    <a:xfrm>
                      <a:off x="1912" y="2100"/>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83" name="Freeform 1388"/>
                    <p:cNvSpPr>
                      <a:spLocks/>
                    </p:cNvSpPr>
                    <p:nvPr/>
                  </p:nvSpPr>
                  <p:spPr bwMode="auto">
                    <a:xfrm>
                      <a:off x="1391" y="1940"/>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grpSp>
            </p:grpSp>
            <p:grpSp>
              <p:nvGrpSpPr>
                <p:cNvPr id="166" name="Group 1389"/>
                <p:cNvGrpSpPr>
                  <a:grpSpLocks/>
                </p:cNvGrpSpPr>
                <p:nvPr/>
              </p:nvGrpSpPr>
              <p:grpSpPr bwMode="auto">
                <a:xfrm>
                  <a:off x="1578777" y="1558102"/>
                  <a:ext cx="1925628" cy="2043127"/>
                  <a:chOff x="1211" y="1035"/>
                  <a:chExt cx="969" cy="1022"/>
                </a:xfrm>
                <a:solidFill>
                  <a:schemeClr val="bg1">
                    <a:lumMod val="75000"/>
                  </a:schemeClr>
                </a:solidFill>
              </p:grpSpPr>
              <p:sp>
                <p:nvSpPr>
                  <p:cNvPr id="348" name="Freeform 1390"/>
                  <p:cNvSpPr>
                    <a:spLocks/>
                  </p:cNvSpPr>
                  <p:nvPr/>
                </p:nvSpPr>
                <p:spPr bwMode="auto">
                  <a:xfrm>
                    <a:off x="2145" y="1866"/>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49" name="Freeform 1391"/>
                  <p:cNvSpPr>
                    <a:spLocks/>
                  </p:cNvSpPr>
                  <p:nvPr/>
                </p:nvSpPr>
                <p:spPr bwMode="auto">
                  <a:xfrm>
                    <a:off x="2107" y="1901"/>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50" name="Freeform 1392"/>
                  <p:cNvSpPr>
                    <a:spLocks/>
                  </p:cNvSpPr>
                  <p:nvPr/>
                </p:nvSpPr>
                <p:spPr bwMode="auto">
                  <a:xfrm>
                    <a:off x="1350" y="1914"/>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51" name="Freeform 1393"/>
                  <p:cNvSpPr>
                    <a:spLocks/>
                  </p:cNvSpPr>
                  <p:nvPr/>
                </p:nvSpPr>
                <p:spPr bwMode="auto">
                  <a:xfrm>
                    <a:off x="1667" y="1479"/>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52" name="Freeform 1394"/>
                  <p:cNvSpPr>
                    <a:spLocks/>
                  </p:cNvSpPr>
                  <p:nvPr/>
                </p:nvSpPr>
                <p:spPr bwMode="auto">
                  <a:xfrm>
                    <a:off x="1376" y="1309"/>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53" name="Freeform 1395"/>
                  <p:cNvSpPr>
                    <a:spLocks/>
                  </p:cNvSpPr>
                  <p:nvPr/>
                </p:nvSpPr>
                <p:spPr bwMode="auto">
                  <a:xfrm>
                    <a:off x="1452" y="1358"/>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54" name="Freeform 1396"/>
                  <p:cNvSpPr>
                    <a:spLocks/>
                  </p:cNvSpPr>
                  <p:nvPr/>
                </p:nvSpPr>
                <p:spPr bwMode="auto">
                  <a:xfrm>
                    <a:off x="1584" y="1342"/>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55" name="Freeform 1397"/>
                  <p:cNvSpPr>
                    <a:spLocks/>
                  </p:cNvSpPr>
                  <p:nvPr/>
                </p:nvSpPr>
                <p:spPr bwMode="auto">
                  <a:xfrm>
                    <a:off x="1634" y="1337"/>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56" name="Freeform 1398"/>
                  <p:cNvSpPr>
                    <a:spLocks/>
                  </p:cNvSpPr>
                  <p:nvPr/>
                </p:nvSpPr>
                <p:spPr bwMode="auto">
                  <a:xfrm>
                    <a:off x="1630" y="1216"/>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57" name="Freeform 1399"/>
                  <p:cNvSpPr>
                    <a:spLocks/>
                  </p:cNvSpPr>
                  <p:nvPr/>
                </p:nvSpPr>
                <p:spPr bwMode="auto">
                  <a:xfrm>
                    <a:off x="1467" y="1208"/>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58" name="Freeform 1400"/>
                  <p:cNvSpPr>
                    <a:spLocks/>
                  </p:cNvSpPr>
                  <p:nvPr/>
                </p:nvSpPr>
                <p:spPr bwMode="auto">
                  <a:xfrm>
                    <a:off x="1410" y="1174"/>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59" name="Freeform 1401"/>
                  <p:cNvSpPr>
                    <a:spLocks/>
                  </p:cNvSpPr>
                  <p:nvPr/>
                </p:nvSpPr>
                <p:spPr bwMode="auto">
                  <a:xfrm>
                    <a:off x="1513" y="1145"/>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60" name="Freeform 1402"/>
                  <p:cNvSpPr>
                    <a:spLocks/>
                  </p:cNvSpPr>
                  <p:nvPr/>
                </p:nvSpPr>
                <p:spPr bwMode="auto">
                  <a:xfrm>
                    <a:off x="1513" y="1110"/>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61" name="Freeform 1403"/>
                  <p:cNvSpPr>
                    <a:spLocks/>
                  </p:cNvSpPr>
                  <p:nvPr/>
                </p:nvSpPr>
                <p:spPr bwMode="auto">
                  <a:xfrm>
                    <a:off x="1703" y="1161"/>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62" name="Freeform 1404"/>
                  <p:cNvSpPr>
                    <a:spLocks/>
                  </p:cNvSpPr>
                  <p:nvPr/>
                </p:nvSpPr>
                <p:spPr bwMode="auto">
                  <a:xfrm>
                    <a:off x="1694" y="1196"/>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63" name="Freeform 1405"/>
                  <p:cNvSpPr>
                    <a:spLocks/>
                  </p:cNvSpPr>
                  <p:nvPr/>
                </p:nvSpPr>
                <p:spPr bwMode="auto">
                  <a:xfrm>
                    <a:off x="1699" y="1262"/>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64" name="Freeform 1406"/>
                  <p:cNvSpPr>
                    <a:spLocks/>
                  </p:cNvSpPr>
                  <p:nvPr/>
                </p:nvSpPr>
                <p:spPr bwMode="auto">
                  <a:xfrm>
                    <a:off x="1801" y="1595"/>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65" name="Freeform 1407"/>
                  <p:cNvSpPr>
                    <a:spLocks/>
                  </p:cNvSpPr>
                  <p:nvPr/>
                </p:nvSpPr>
                <p:spPr bwMode="auto">
                  <a:xfrm>
                    <a:off x="1910" y="1527"/>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66" name="Freeform 1408"/>
                  <p:cNvSpPr>
                    <a:spLocks/>
                  </p:cNvSpPr>
                  <p:nvPr/>
                </p:nvSpPr>
                <p:spPr bwMode="auto">
                  <a:xfrm>
                    <a:off x="1870" y="1345"/>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67" name="Freeform 1409"/>
                  <p:cNvSpPr>
                    <a:spLocks/>
                  </p:cNvSpPr>
                  <p:nvPr/>
                </p:nvSpPr>
                <p:spPr bwMode="auto">
                  <a:xfrm>
                    <a:off x="1769" y="1340"/>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68" name="Freeform 1410"/>
                  <p:cNvSpPr>
                    <a:spLocks/>
                  </p:cNvSpPr>
                  <p:nvPr/>
                </p:nvSpPr>
                <p:spPr bwMode="auto">
                  <a:xfrm>
                    <a:off x="1211" y="1409"/>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69" name="Freeform 1411"/>
                  <p:cNvSpPr>
                    <a:spLocks/>
                  </p:cNvSpPr>
                  <p:nvPr/>
                </p:nvSpPr>
                <p:spPr bwMode="auto">
                  <a:xfrm>
                    <a:off x="1679" y="1100"/>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70" name="Freeform 1412"/>
                  <p:cNvSpPr>
                    <a:spLocks/>
                  </p:cNvSpPr>
                  <p:nvPr/>
                </p:nvSpPr>
                <p:spPr bwMode="auto">
                  <a:xfrm>
                    <a:off x="1598" y="1075"/>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71" name="Freeform 1413"/>
                  <p:cNvSpPr>
                    <a:spLocks/>
                  </p:cNvSpPr>
                  <p:nvPr/>
                </p:nvSpPr>
                <p:spPr bwMode="auto">
                  <a:xfrm>
                    <a:off x="1704" y="1035"/>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72" name="Freeform 1414"/>
                  <p:cNvSpPr>
                    <a:spLocks/>
                  </p:cNvSpPr>
                  <p:nvPr/>
                </p:nvSpPr>
                <p:spPr bwMode="auto">
                  <a:xfrm>
                    <a:off x="1774" y="1035"/>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73" name="Freeform 1415"/>
                  <p:cNvSpPr>
                    <a:spLocks/>
                  </p:cNvSpPr>
                  <p:nvPr/>
                </p:nvSpPr>
                <p:spPr bwMode="auto">
                  <a:xfrm>
                    <a:off x="1806" y="1228"/>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74" name="Freeform 1416"/>
                  <p:cNvSpPr>
                    <a:spLocks/>
                  </p:cNvSpPr>
                  <p:nvPr/>
                </p:nvSpPr>
                <p:spPr bwMode="auto">
                  <a:xfrm>
                    <a:off x="1806" y="1222"/>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75" name="Freeform 1417"/>
                  <p:cNvSpPr>
                    <a:spLocks/>
                  </p:cNvSpPr>
                  <p:nvPr/>
                </p:nvSpPr>
                <p:spPr bwMode="auto">
                  <a:xfrm>
                    <a:off x="1273" y="1483"/>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76" name="Freeform 1418"/>
                  <p:cNvSpPr>
                    <a:spLocks/>
                  </p:cNvSpPr>
                  <p:nvPr/>
                </p:nvSpPr>
                <p:spPr bwMode="auto">
                  <a:xfrm>
                    <a:off x="1266" y="1498"/>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grpSp>
            <p:sp>
              <p:nvSpPr>
                <p:cNvPr id="167" name="Freeform 1420"/>
                <p:cNvSpPr>
                  <a:spLocks/>
                </p:cNvSpPr>
                <p:nvPr/>
              </p:nvSpPr>
              <p:spPr bwMode="auto">
                <a:xfrm>
                  <a:off x="3693166" y="2965540"/>
                  <a:ext cx="7949" cy="7997"/>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68" name="Freeform 1421"/>
                <p:cNvSpPr>
                  <a:spLocks/>
                </p:cNvSpPr>
                <p:nvPr/>
              </p:nvSpPr>
              <p:spPr bwMode="auto">
                <a:xfrm>
                  <a:off x="4116444" y="2239841"/>
                  <a:ext cx="57629" cy="55977"/>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69" name="Freeform 1422"/>
                <p:cNvSpPr>
                  <a:spLocks/>
                </p:cNvSpPr>
                <p:nvPr/>
              </p:nvSpPr>
              <p:spPr bwMode="auto">
                <a:xfrm>
                  <a:off x="4040929" y="2369787"/>
                  <a:ext cx="57629" cy="39983"/>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70" name="Freeform 1423"/>
                <p:cNvSpPr>
                  <a:spLocks/>
                </p:cNvSpPr>
                <p:nvPr/>
              </p:nvSpPr>
              <p:spPr bwMode="auto">
                <a:xfrm>
                  <a:off x="3456687" y="2417767"/>
                  <a:ext cx="65579" cy="65973"/>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71" name="Freeform 1424"/>
                <p:cNvSpPr>
                  <a:spLocks/>
                </p:cNvSpPr>
                <p:nvPr/>
              </p:nvSpPr>
              <p:spPr bwMode="auto">
                <a:xfrm>
                  <a:off x="3150655" y="1850003"/>
                  <a:ext cx="65579" cy="23991"/>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72" name="Freeform 1425"/>
                <p:cNvSpPr>
                  <a:spLocks/>
                </p:cNvSpPr>
                <p:nvPr/>
              </p:nvSpPr>
              <p:spPr bwMode="auto">
                <a:xfrm>
                  <a:off x="3695153" y="2959542"/>
                  <a:ext cx="17885" cy="5998"/>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73" name="Freeform 1426"/>
                <p:cNvSpPr>
                  <a:spLocks/>
                </p:cNvSpPr>
                <p:nvPr/>
              </p:nvSpPr>
              <p:spPr bwMode="auto">
                <a:xfrm>
                  <a:off x="3063217" y="1558124"/>
                  <a:ext cx="1206243" cy="1403417"/>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74" name="Freeform 1429"/>
                <p:cNvSpPr>
                  <a:spLocks/>
                </p:cNvSpPr>
                <p:nvPr/>
              </p:nvSpPr>
              <p:spPr bwMode="auto">
                <a:xfrm>
                  <a:off x="5701924" y="2469616"/>
                  <a:ext cx="45718" cy="49972"/>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75" name="Freeform 1430"/>
                <p:cNvSpPr>
                  <a:spLocks/>
                </p:cNvSpPr>
                <p:nvPr/>
              </p:nvSpPr>
              <p:spPr bwMode="auto">
                <a:xfrm>
                  <a:off x="6817042" y="1628086"/>
                  <a:ext cx="133178" cy="167907"/>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76" name="Freeform 1431"/>
                <p:cNvSpPr>
                  <a:spLocks/>
                </p:cNvSpPr>
                <p:nvPr/>
              </p:nvSpPr>
              <p:spPr bwMode="auto">
                <a:xfrm>
                  <a:off x="7632011" y="1963898"/>
                  <a:ext cx="145105" cy="133925"/>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77" name="Freeform 1432"/>
                <p:cNvSpPr>
                  <a:spLocks/>
                </p:cNvSpPr>
                <p:nvPr/>
              </p:nvSpPr>
              <p:spPr bwMode="auto">
                <a:xfrm>
                  <a:off x="7733385" y="1969895"/>
                  <a:ext cx="87460" cy="99944"/>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78" name="Freeform 1433"/>
                <p:cNvSpPr>
                  <a:spLocks/>
                </p:cNvSpPr>
                <p:nvPr/>
              </p:nvSpPr>
              <p:spPr bwMode="auto">
                <a:xfrm>
                  <a:off x="7838734" y="2023864"/>
                  <a:ext cx="107338" cy="71960"/>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79" name="Freeform 1434"/>
                <p:cNvSpPr>
                  <a:spLocks/>
                </p:cNvSpPr>
                <p:nvPr/>
              </p:nvSpPr>
              <p:spPr bwMode="auto">
                <a:xfrm>
                  <a:off x="7695618" y="2159788"/>
                  <a:ext cx="85472" cy="53970"/>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80" name="Freeform 1435"/>
                <p:cNvSpPr>
                  <a:spLocks/>
                </p:cNvSpPr>
                <p:nvPr/>
              </p:nvSpPr>
              <p:spPr bwMode="auto">
                <a:xfrm>
                  <a:off x="5773483" y="2201766"/>
                  <a:ext cx="135166" cy="203885"/>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81" name="Freeform 1436"/>
                <p:cNvSpPr>
                  <a:spLocks/>
                </p:cNvSpPr>
                <p:nvPr/>
              </p:nvSpPr>
              <p:spPr bwMode="auto">
                <a:xfrm>
                  <a:off x="5821189" y="1895936"/>
                  <a:ext cx="335927" cy="317822"/>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82" name="Freeform 1437"/>
                <p:cNvSpPr>
                  <a:spLocks/>
                </p:cNvSpPr>
                <p:nvPr/>
              </p:nvSpPr>
              <p:spPr bwMode="auto">
                <a:xfrm>
                  <a:off x="5793360" y="2347684"/>
                  <a:ext cx="17890" cy="31982"/>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83" name="Freeform 1438"/>
                <p:cNvSpPr>
                  <a:spLocks/>
                </p:cNvSpPr>
                <p:nvPr/>
              </p:nvSpPr>
              <p:spPr bwMode="auto">
                <a:xfrm>
                  <a:off x="7685680" y="2265730"/>
                  <a:ext cx="33791" cy="25985"/>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84" name="Freeform 1439"/>
                <p:cNvSpPr>
                  <a:spLocks/>
                </p:cNvSpPr>
                <p:nvPr/>
              </p:nvSpPr>
              <p:spPr bwMode="auto">
                <a:xfrm>
                  <a:off x="5928526" y="2409649"/>
                  <a:ext cx="43730" cy="49972"/>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85" name="Freeform 1440"/>
                <p:cNvSpPr>
                  <a:spLocks/>
                </p:cNvSpPr>
                <p:nvPr/>
              </p:nvSpPr>
              <p:spPr bwMode="auto">
                <a:xfrm>
                  <a:off x="6675912" y="1558124"/>
                  <a:ext cx="161006" cy="149916"/>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86" name="Freeform 1441"/>
                <p:cNvSpPr>
                  <a:spLocks/>
                </p:cNvSpPr>
                <p:nvPr/>
              </p:nvSpPr>
              <p:spPr bwMode="auto">
                <a:xfrm>
                  <a:off x="8542391" y="2333691"/>
                  <a:ext cx="87460" cy="49972"/>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87" name="Freeform 1442"/>
                <p:cNvSpPr>
                  <a:spLocks/>
                </p:cNvSpPr>
                <p:nvPr/>
              </p:nvSpPr>
              <p:spPr bwMode="auto">
                <a:xfrm>
                  <a:off x="5253067" y="1819978"/>
                  <a:ext cx="3550086" cy="1800994"/>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88" name="Freeform 1443"/>
                <p:cNvSpPr>
                  <a:spLocks/>
                </p:cNvSpPr>
                <p:nvPr/>
              </p:nvSpPr>
              <p:spPr bwMode="auto">
                <a:xfrm>
                  <a:off x="5077776" y="3137243"/>
                  <a:ext cx="71559" cy="53970"/>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89" name="Freeform 1444"/>
                <p:cNvSpPr>
                  <a:spLocks/>
                </p:cNvSpPr>
                <p:nvPr/>
              </p:nvSpPr>
              <p:spPr bwMode="auto">
                <a:xfrm>
                  <a:off x="7743323" y="3191212"/>
                  <a:ext cx="67582" cy="287839"/>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90" name="Freeform 1447"/>
                <p:cNvSpPr>
                  <a:spLocks/>
                </p:cNvSpPr>
                <p:nvPr/>
              </p:nvSpPr>
              <p:spPr bwMode="auto">
                <a:xfrm>
                  <a:off x="7806869" y="5581377"/>
                  <a:ext cx="79503" cy="85955"/>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91" name="Freeform 1448"/>
                <p:cNvSpPr>
                  <a:spLocks/>
                </p:cNvSpPr>
                <p:nvPr/>
              </p:nvSpPr>
              <p:spPr bwMode="auto">
                <a:xfrm>
                  <a:off x="7117176" y="4843759"/>
                  <a:ext cx="882490" cy="693640"/>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92" name="Freeform 1450"/>
                <p:cNvSpPr>
                  <a:spLocks/>
                </p:cNvSpPr>
                <p:nvPr/>
              </p:nvSpPr>
              <p:spPr bwMode="auto">
                <a:xfrm>
                  <a:off x="8279915" y="5579379"/>
                  <a:ext cx="168945" cy="183904"/>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93" name="Freeform 1451"/>
                <p:cNvSpPr>
                  <a:spLocks/>
                </p:cNvSpPr>
                <p:nvPr/>
              </p:nvSpPr>
              <p:spPr bwMode="auto">
                <a:xfrm>
                  <a:off x="8415071" y="5409467"/>
                  <a:ext cx="125218" cy="197897"/>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94" name="Freeform 1452"/>
                <p:cNvSpPr>
                  <a:spLocks/>
                </p:cNvSpPr>
                <p:nvPr/>
              </p:nvSpPr>
              <p:spPr bwMode="auto">
                <a:xfrm>
                  <a:off x="8224263" y="5059647"/>
                  <a:ext cx="63603" cy="51973"/>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95" name="Freeform 1454"/>
                <p:cNvSpPr>
                  <a:spLocks/>
                </p:cNvSpPr>
                <p:nvPr/>
              </p:nvSpPr>
              <p:spPr bwMode="auto">
                <a:xfrm>
                  <a:off x="5522202" y="3550742"/>
                  <a:ext cx="147034" cy="71945"/>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96" name="Freeform 1455"/>
                <p:cNvSpPr>
                  <a:spLocks/>
                </p:cNvSpPr>
                <p:nvPr/>
              </p:nvSpPr>
              <p:spPr bwMode="auto">
                <a:xfrm>
                  <a:off x="5667249" y="3149047"/>
                  <a:ext cx="886180" cy="475639"/>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97" name="Freeform 1456"/>
                <p:cNvSpPr>
                  <a:spLocks/>
                </p:cNvSpPr>
                <p:nvPr/>
              </p:nvSpPr>
              <p:spPr bwMode="auto">
                <a:xfrm>
                  <a:off x="5873891" y="3488789"/>
                  <a:ext cx="373546" cy="24381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98" name="Freeform 1457"/>
                <p:cNvSpPr>
                  <a:spLocks/>
                </p:cNvSpPr>
                <p:nvPr/>
              </p:nvSpPr>
              <p:spPr bwMode="auto">
                <a:xfrm>
                  <a:off x="5796401" y="3572725"/>
                  <a:ext cx="309965" cy="215836"/>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199" name="Freeform 1458"/>
                <p:cNvSpPr>
                  <a:spLocks/>
                </p:cNvSpPr>
                <p:nvPr/>
              </p:nvSpPr>
              <p:spPr bwMode="auto">
                <a:xfrm>
                  <a:off x="6162000" y="3560735"/>
                  <a:ext cx="240421" cy="115912"/>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00" name="Freeform 1459"/>
                <p:cNvSpPr>
                  <a:spLocks/>
                </p:cNvSpPr>
                <p:nvPr/>
              </p:nvSpPr>
              <p:spPr bwMode="auto">
                <a:xfrm>
                  <a:off x="6122261" y="3624686"/>
                  <a:ext cx="164917" cy="123907"/>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01" name="Freeform 1460"/>
                <p:cNvSpPr>
                  <a:spLocks/>
                </p:cNvSpPr>
                <p:nvPr/>
              </p:nvSpPr>
              <p:spPr bwMode="auto">
                <a:xfrm>
                  <a:off x="5599692" y="3616692"/>
                  <a:ext cx="67557" cy="69947"/>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02" name="Freeform 1462"/>
                <p:cNvSpPr>
                  <a:spLocks/>
                </p:cNvSpPr>
                <p:nvPr/>
              </p:nvSpPr>
              <p:spPr bwMode="auto">
                <a:xfrm>
                  <a:off x="5629497" y="3662657"/>
                  <a:ext cx="25830" cy="2398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03" name="Freeform 1463"/>
                <p:cNvSpPr>
                  <a:spLocks/>
                </p:cNvSpPr>
                <p:nvPr/>
              </p:nvSpPr>
              <p:spPr bwMode="auto">
                <a:xfrm>
                  <a:off x="5633470" y="3600704"/>
                  <a:ext cx="117230" cy="97925"/>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04" name="Freeform 1465"/>
                <p:cNvSpPr>
                  <a:spLocks/>
                </p:cNvSpPr>
                <p:nvPr/>
              </p:nvSpPr>
              <p:spPr bwMode="auto">
                <a:xfrm>
                  <a:off x="6199752" y="3650666"/>
                  <a:ext cx="5961" cy="7995"/>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05" name="Freeform 1466"/>
                <p:cNvSpPr>
                  <a:spLocks/>
                </p:cNvSpPr>
                <p:nvPr/>
              </p:nvSpPr>
              <p:spPr bwMode="auto">
                <a:xfrm>
                  <a:off x="6213660" y="3654664"/>
                  <a:ext cx="5961" cy="3997"/>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06" name="Freeform 1467"/>
                <p:cNvSpPr>
                  <a:spLocks/>
                </p:cNvSpPr>
                <p:nvPr/>
              </p:nvSpPr>
              <p:spPr bwMode="auto">
                <a:xfrm>
                  <a:off x="6189817" y="3658661"/>
                  <a:ext cx="3974" cy="3997"/>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07" name="Freeform 1468"/>
                <p:cNvSpPr>
                  <a:spLocks/>
                </p:cNvSpPr>
                <p:nvPr/>
              </p:nvSpPr>
              <p:spPr bwMode="auto">
                <a:xfrm>
                  <a:off x="5822232" y="4064353"/>
                  <a:ext cx="5961" cy="3997"/>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grpSp>
              <p:nvGrpSpPr>
                <p:cNvPr id="208" name="Group 1469"/>
                <p:cNvGrpSpPr>
                  <a:grpSpLocks/>
                </p:cNvGrpSpPr>
                <p:nvPr/>
              </p:nvGrpSpPr>
              <p:grpSpPr bwMode="auto">
                <a:xfrm>
                  <a:off x="5786466" y="4014391"/>
                  <a:ext cx="168891" cy="227827"/>
                  <a:chOff x="3328" y="2264"/>
                  <a:chExt cx="85" cy="114"/>
                </a:xfrm>
                <a:solidFill>
                  <a:schemeClr val="bg1">
                    <a:lumMod val="75000"/>
                  </a:schemeClr>
                </a:solidFill>
              </p:grpSpPr>
              <p:sp>
                <p:nvSpPr>
                  <p:cNvPr id="346" name="Freeform 1470"/>
                  <p:cNvSpPr>
                    <a:spLocks/>
                  </p:cNvSpPr>
                  <p:nvPr/>
                </p:nvSpPr>
                <p:spPr bwMode="auto">
                  <a:xfrm>
                    <a:off x="3372" y="2264"/>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47" name="Freeform 1471"/>
                  <p:cNvSpPr>
                    <a:spLocks/>
                  </p:cNvSpPr>
                  <p:nvPr/>
                </p:nvSpPr>
                <p:spPr bwMode="auto">
                  <a:xfrm>
                    <a:off x="3328" y="2282"/>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grpSp>
            <p:sp>
              <p:nvSpPr>
                <p:cNvPr id="209" name="Freeform 1472"/>
                <p:cNvSpPr>
                  <a:spLocks/>
                </p:cNvSpPr>
                <p:nvPr/>
              </p:nvSpPr>
              <p:spPr bwMode="auto">
                <a:xfrm>
                  <a:off x="5414906" y="3800553"/>
                  <a:ext cx="37752" cy="45965"/>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10" name="Freeform 1473"/>
                <p:cNvSpPr>
                  <a:spLocks/>
                </p:cNvSpPr>
                <p:nvPr/>
              </p:nvSpPr>
              <p:spPr bwMode="auto">
                <a:xfrm>
                  <a:off x="5752688" y="4016389"/>
                  <a:ext cx="1987" cy="5995"/>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grpSp>
              <p:nvGrpSpPr>
                <p:cNvPr id="211" name="Group 1474"/>
                <p:cNvGrpSpPr>
                  <a:grpSpLocks/>
                </p:cNvGrpSpPr>
                <p:nvPr/>
              </p:nvGrpSpPr>
              <p:grpSpPr bwMode="auto">
                <a:xfrm>
                  <a:off x="5615588" y="3660659"/>
                  <a:ext cx="417260" cy="383709"/>
                  <a:chOff x="3242" y="2087"/>
                  <a:chExt cx="210" cy="192"/>
                </a:xfrm>
                <a:solidFill>
                  <a:schemeClr val="bg1">
                    <a:lumMod val="75000"/>
                  </a:schemeClr>
                </a:solidFill>
              </p:grpSpPr>
              <p:sp>
                <p:nvSpPr>
                  <p:cNvPr id="344" name="Freeform 1475"/>
                  <p:cNvSpPr>
                    <a:spLocks/>
                  </p:cNvSpPr>
                  <p:nvPr/>
                </p:nvSpPr>
                <p:spPr bwMode="auto">
                  <a:xfrm>
                    <a:off x="3364" y="2257"/>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45" name="Freeform 1476"/>
                  <p:cNvSpPr>
                    <a:spLocks/>
                  </p:cNvSpPr>
                  <p:nvPr/>
                </p:nvSpPr>
                <p:spPr bwMode="auto">
                  <a:xfrm>
                    <a:off x="3242" y="2087"/>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grpSp>
            <p:grpSp>
              <p:nvGrpSpPr>
                <p:cNvPr id="212" name="Group 1477"/>
                <p:cNvGrpSpPr>
                  <a:grpSpLocks/>
                </p:cNvGrpSpPr>
                <p:nvPr/>
              </p:nvGrpSpPr>
              <p:grpSpPr bwMode="auto">
                <a:xfrm>
                  <a:off x="5395037" y="3838524"/>
                  <a:ext cx="33778" cy="101922"/>
                  <a:chOff x="3131" y="2176"/>
                  <a:chExt cx="17" cy="51"/>
                </a:xfrm>
                <a:solidFill>
                  <a:schemeClr val="bg1">
                    <a:lumMod val="75000"/>
                  </a:schemeClr>
                </a:solidFill>
              </p:grpSpPr>
              <p:sp>
                <p:nvSpPr>
                  <p:cNvPr id="341" name="Freeform 1478"/>
                  <p:cNvSpPr>
                    <a:spLocks/>
                  </p:cNvSpPr>
                  <p:nvPr/>
                </p:nvSpPr>
                <p:spPr bwMode="auto">
                  <a:xfrm>
                    <a:off x="3139" y="2186"/>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42" name="Freeform 1479"/>
                  <p:cNvSpPr>
                    <a:spLocks/>
                  </p:cNvSpPr>
                  <p:nvPr/>
                </p:nvSpPr>
                <p:spPr bwMode="auto">
                  <a:xfrm>
                    <a:off x="3131" y="2199"/>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43" name="Freeform 1480"/>
                  <p:cNvSpPr>
                    <a:spLocks/>
                  </p:cNvSpPr>
                  <p:nvPr/>
                </p:nvSpPr>
                <p:spPr bwMode="auto">
                  <a:xfrm>
                    <a:off x="3132" y="2176"/>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grpSp>
            <p:sp>
              <p:nvSpPr>
                <p:cNvPr id="213" name="Freeform 1481"/>
                <p:cNvSpPr>
                  <a:spLocks/>
                </p:cNvSpPr>
                <p:nvPr/>
              </p:nvSpPr>
              <p:spPr bwMode="auto">
                <a:xfrm>
                  <a:off x="5498359" y="3726608"/>
                  <a:ext cx="212604" cy="217834"/>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14" name="Freeform 1482"/>
                <p:cNvSpPr>
                  <a:spLocks/>
                </p:cNvSpPr>
                <p:nvPr/>
              </p:nvSpPr>
              <p:spPr bwMode="auto">
                <a:xfrm>
                  <a:off x="5758649" y="4018387"/>
                  <a:ext cx="17883" cy="3997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15" name="Freeform 1483"/>
                <p:cNvSpPr>
                  <a:spLocks/>
                </p:cNvSpPr>
                <p:nvPr/>
              </p:nvSpPr>
              <p:spPr bwMode="auto">
                <a:xfrm>
                  <a:off x="5669236" y="3922460"/>
                  <a:ext cx="37752" cy="37971"/>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16" name="Freeform 1484"/>
                <p:cNvSpPr>
                  <a:spLocks/>
                </p:cNvSpPr>
                <p:nvPr/>
              </p:nvSpPr>
              <p:spPr bwMode="auto">
                <a:xfrm>
                  <a:off x="5764610" y="4020386"/>
                  <a:ext cx="115243" cy="85935"/>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17" name="Freeform 1485"/>
                <p:cNvSpPr>
                  <a:spLocks/>
                </p:cNvSpPr>
                <p:nvPr/>
              </p:nvSpPr>
              <p:spPr bwMode="auto">
                <a:xfrm>
                  <a:off x="5581810" y="4188259"/>
                  <a:ext cx="226512" cy="143891"/>
                </a:xfrm>
                <a:custGeom>
                  <a:avLst/>
                  <a:gdLst/>
                  <a:ahLst/>
                  <a:cxnLst>
                    <a:cxn ang="0">
                      <a:pos x="551" y="145"/>
                    </a:cxn>
                    <a:cxn ang="0">
                      <a:pos x="533" y="162"/>
                    </a:cxn>
                    <a:cxn ang="0">
                      <a:pos x="528" y="183"/>
                    </a:cxn>
                    <a:cxn ang="0">
                      <a:pos x="529" y="193"/>
                    </a:cxn>
                    <a:cxn ang="0">
                      <a:pos x="523" y="198"/>
                    </a:cxn>
                    <a:cxn ang="0">
                      <a:pos x="510" y="199"/>
                    </a:cxn>
                    <a:cxn ang="0">
                      <a:pos x="486" y="212"/>
                    </a:cxn>
                    <a:cxn ang="0">
                      <a:pos x="461" y="220"/>
                    </a:cxn>
                    <a:cxn ang="0">
                      <a:pos x="437" y="228"/>
                    </a:cxn>
                    <a:cxn ang="0">
                      <a:pos x="408" y="239"/>
                    </a:cxn>
                    <a:cxn ang="0">
                      <a:pos x="381" y="243"/>
                    </a:cxn>
                    <a:cxn ang="0">
                      <a:pos x="354" y="256"/>
                    </a:cxn>
                    <a:cxn ang="0">
                      <a:pos x="346" y="271"/>
                    </a:cxn>
                    <a:cxn ang="0">
                      <a:pos x="330" y="285"/>
                    </a:cxn>
                    <a:cxn ang="0">
                      <a:pos x="324" y="288"/>
                    </a:cxn>
                    <a:cxn ang="0">
                      <a:pos x="285" y="290"/>
                    </a:cxn>
                    <a:cxn ang="0">
                      <a:pos x="269" y="303"/>
                    </a:cxn>
                    <a:cxn ang="0">
                      <a:pos x="247" y="314"/>
                    </a:cxn>
                    <a:cxn ang="0">
                      <a:pos x="217" y="320"/>
                    </a:cxn>
                    <a:cxn ang="0">
                      <a:pos x="194" y="319"/>
                    </a:cxn>
                    <a:cxn ang="0">
                      <a:pos x="173" y="320"/>
                    </a:cxn>
                    <a:cxn ang="0">
                      <a:pos x="156" y="339"/>
                    </a:cxn>
                    <a:cxn ang="0">
                      <a:pos x="124" y="356"/>
                    </a:cxn>
                    <a:cxn ang="0">
                      <a:pos x="86" y="361"/>
                    </a:cxn>
                    <a:cxn ang="0">
                      <a:pos x="70" y="362"/>
                    </a:cxn>
                    <a:cxn ang="0">
                      <a:pos x="48" y="357"/>
                    </a:cxn>
                    <a:cxn ang="0">
                      <a:pos x="32" y="330"/>
                    </a:cxn>
                    <a:cxn ang="0">
                      <a:pos x="31" y="295"/>
                    </a:cxn>
                    <a:cxn ang="0">
                      <a:pos x="23" y="282"/>
                    </a:cxn>
                    <a:cxn ang="0">
                      <a:pos x="17" y="247"/>
                    </a:cxn>
                    <a:cxn ang="0">
                      <a:pos x="11" y="234"/>
                    </a:cxn>
                    <a:cxn ang="0">
                      <a:pos x="2" y="215"/>
                    </a:cxn>
                    <a:cxn ang="0">
                      <a:pos x="2" y="210"/>
                    </a:cxn>
                    <a:cxn ang="0">
                      <a:pos x="5" y="206"/>
                    </a:cxn>
                    <a:cxn ang="0">
                      <a:pos x="2" y="193"/>
                    </a:cxn>
                    <a:cxn ang="0">
                      <a:pos x="7" y="183"/>
                    </a:cxn>
                    <a:cxn ang="0">
                      <a:pos x="7" y="162"/>
                    </a:cxn>
                    <a:cxn ang="0">
                      <a:pos x="4" y="148"/>
                    </a:cxn>
                    <a:cxn ang="0">
                      <a:pos x="20" y="139"/>
                    </a:cxn>
                    <a:cxn ang="0">
                      <a:pos x="27" y="126"/>
                    </a:cxn>
                    <a:cxn ang="0">
                      <a:pos x="39" y="116"/>
                    </a:cxn>
                    <a:cxn ang="0">
                      <a:pos x="66" y="110"/>
                    </a:cxn>
                    <a:cxn ang="0">
                      <a:pos x="201" y="132"/>
                    </a:cxn>
                    <a:cxn ang="0">
                      <a:pos x="339" y="40"/>
                    </a:cxn>
                    <a:cxn ang="0">
                      <a:pos x="570" y="137"/>
                    </a:cxn>
                  </a:cxnLst>
                  <a:rect l="0" t="0" r="r" b="b"/>
                  <a:pathLst>
                    <a:path w="570" h="362">
                      <a:moveTo>
                        <a:pt x="570" y="137"/>
                      </a:moveTo>
                      <a:lnTo>
                        <a:pt x="551" y="145"/>
                      </a:lnTo>
                      <a:lnTo>
                        <a:pt x="540" y="153"/>
                      </a:lnTo>
                      <a:lnTo>
                        <a:pt x="533" y="162"/>
                      </a:lnTo>
                      <a:lnTo>
                        <a:pt x="526" y="177"/>
                      </a:lnTo>
                      <a:lnTo>
                        <a:pt x="528" y="183"/>
                      </a:lnTo>
                      <a:lnTo>
                        <a:pt x="529" y="191"/>
                      </a:lnTo>
                      <a:lnTo>
                        <a:pt x="529" y="193"/>
                      </a:lnTo>
                      <a:lnTo>
                        <a:pt x="526" y="195"/>
                      </a:lnTo>
                      <a:lnTo>
                        <a:pt x="523" y="198"/>
                      </a:lnTo>
                      <a:lnTo>
                        <a:pt x="516" y="196"/>
                      </a:lnTo>
                      <a:lnTo>
                        <a:pt x="510" y="199"/>
                      </a:lnTo>
                      <a:lnTo>
                        <a:pt x="496" y="202"/>
                      </a:lnTo>
                      <a:lnTo>
                        <a:pt x="486" y="212"/>
                      </a:lnTo>
                      <a:lnTo>
                        <a:pt x="475" y="217"/>
                      </a:lnTo>
                      <a:lnTo>
                        <a:pt x="461" y="220"/>
                      </a:lnTo>
                      <a:lnTo>
                        <a:pt x="451" y="221"/>
                      </a:lnTo>
                      <a:lnTo>
                        <a:pt x="437" y="228"/>
                      </a:lnTo>
                      <a:lnTo>
                        <a:pt x="427" y="231"/>
                      </a:lnTo>
                      <a:lnTo>
                        <a:pt x="408" y="239"/>
                      </a:lnTo>
                      <a:lnTo>
                        <a:pt x="398" y="241"/>
                      </a:lnTo>
                      <a:lnTo>
                        <a:pt x="381" y="243"/>
                      </a:lnTo>
                      <a:lnTo>
                        <a:pt x="364" y="252"/>
                      </a:lnTo>
                      <a:lnTo>
                        <a:pt x="354" y="256"/>
                      </a:lnTo>
                      <a:lnTo>
                        <a:pt x="351" y="264"/>
                      </a:lnTo>
                      <a:lnTo>
                        <a:pt x="346" y="271"/>
                      </a:lnTo>
                      <a:lnTo>
                        <a:pt x="335" y="281"/>
                      </a:lnTo>
                      <a:lnTo>
                        <a:pt x="330" y="285"/>
                      </a:lnTo>
                      <a:lnTo>
                        <a:pt x="328" y="287"/>
                      </a:lnTo>
                      <a:lnTo>
                        <a:pt x="324" y="288"/>
                      </a:lnTo>
                      <a:lnTo>
                        <a:pt x="298" y="287"/>
                      </a:lnTo>
                      <a:lnTo>
                        <a:pt x="285" y="290"/>
                      </a:lnTo>
                      <a:lnTo>
                        <a:pt x="274" y="297"/>
                      </a:lnTo>
                      <a:lnTo>
                        <a:pt x="269" y="303"/>
                      </a:lnTo>
                      <a:lnTo>
                        <a:pt x="253" y="313"/>
                      </a:lnTo>
                      <a:lnTo>
                        <a:pt x="247" y="314"/>
                      </a:lnTo>
                      <a:lnTo>
                        <a:pt x="227" y="319"/>
                      </a:lnTo>
                      <a:lnTo>
                        <a:pt x="217" y="320"/>
                      </a:lnTo>
                      <a:lnTo>
                        <a:pt x="206" y="318"/>
                      </a:lnTo>
                      <a:lnTo>
                        <a:pt x="194" y="319"/>
                      </a:lnTo>
                      <a:lnTo>
                        <a:pt x="185" y="319"/>
                      </a:lnTo>
                      <a:lnTo>
                        <a:pt x="173" y="320"/>
                      </a:lnTo>
                      <a:lnTo>
                        <a:pt x="163" y="327"/>
                      </a:lnTo>
                      <a:lnTo>
                        <a:pt x="156" y="339"/>
                      </a:lnTo>
                      <a:lnTo>
                        <a:pt x="134" y="350"/>
                      </a:lnTo>
                      <a:lnTo>
                        <a:pt x="124" y="356"/>
                      </a:lnTo>
                      <a:lnTo>
                        <a:pt x="101" y="356"/>
                      </a:lnTo>
                      <a:lnTo>
                        <a:pt x="86" y="361"/>
                      </a:lnTo>
                      <a:lnTo>
                        <a:pt x="77" y="360"/>
                      </a:lnTo>
                      <a:lnTo>
                        <a:pt x="70" y="362"/>
                      </a:lnTo>
                      <a:lnTo>
                        <a:pt x="60" y="357"/>
                      </a:lnTo>
                      <a:lnTo>
                        <a:pt x="48" y="357"/>
                      </a:lnTo>
                      <a:lnTo>
                        <a:pt x="43" y="344"/>
                      </a:lnTo>
                      <a:lnTo>
                        <a:pt x="32" y="330"/>
                      </a:lnTo>
                      <a:lnTo>
                        <a:pt x="32" y="304"/>
                      </a:lnTo>
                      <a:lnTo>
                        <a:pt x="31" y="295"/>
                      </a:lnTo>
                      <a:lnTo>
                        <a:pt x="26" y="290"/>
                      </a:lnTo>
                      <a:lnTo>
                        <a:pt x="23" y="282"/>
                      </a:lnTo>
                      <a:lnTo>
                        <a:pt x="20" y="266"/>
                      </a:lnTo>
                      <a:lnTo>
                        <a:pt x="17" y="247"/>
                      </a:lnTo>
                      <a:lnTo>
                        <a:pt x="15" y="239"/>
                      </a:lnTo>
                      <a:lnTo>
                        <a:pt x="11" y="234"/>
                      </a:lnTo>
                      <a:lnTo>
                        <a:pt x="11" y="226"/>
                      </a:lnTo>
                      <a:lnTo>
                        <a:pt x="2" y="215"/>
                      </a:lnTo>
                      <a:lnTo>
                        <a:pt x="0" y="211"/>
                      </a:lnTo>
                      <a:lnTo>
                        <a:pt x="2" y="210"/>
                      </a:lnTo>
                      <a:lnTo>
                        <a:pt x="5" y="210"/>
                      </a:lnTo>
                      <a:lnTo>
                        <a:pt x="5" y="206"/>
                      </a:lnTo>
                      <a:lnTo>
                        <a:pt x="2" y="202"/>
                      </a:lnTo>
                      <a:lnTo>
                        <a:pt x="2" y="193"/>
                      </a:lnTo>
                      <a:lnTo>
                        <a:pt x="1" y="188"/>
                      </a:lnTo>
                      <a:lnTo>
                        <a:pt x="7" y="183"/>
                      </a:lnTo>
                      <a:lnTo>
                        <a:pt x="9" y="178"/>
                      </a:lnTo>
                      <a:lnTo>
                        <a:pt x="7" y="162"/>
                      </a:lnTo>
                      <a:lnTo>
                        <a:pt x="5" y="151"/>
                      </a:lnTo>
                      <a:lnTo>
                        <a:pt x="4" y="148"/>
                      </a:lnTo>
                      <a:lnTo>
                        <a:pt x="15" y="143"/>
                      </a:lnTo>
                      <a:lnTo>
                        <a:pt x="20" y="139"/>
                      </a:lnTo>
                      <a:lnTo>
                        <a:pt x="21" y="131"/>
                      </a:lnTo>
                      <a:lnTo>
                        <a:pt x="27" y="126"/>
                      </a:lnTo>
                      <a:lnTo>
                        <a:pt x="36" y="123"/>
                      </a:lnTo>
                      <a:lnTo>
                        <a:pt x="39" y="116"/>
                      </a:lnTo>
                      <a:lnTo>
                        <a:pt x="44" y="112"/>
                      </a:lnTo>
                      <a:lnTo>
                        <a:pt x="66" y="110"/>
                      </a:lnTo>
                      <a:lnTo>
                        <a:pt x="101" y="98"/>
                      </a:lnTo>
                      <a:lnTo>
                        <a:pt x="201" y="132"/>
                      </a:lnTo>
                      <a:lnTo>
                        <a:pt x="201" y="194"/>
                      </a:lnTo>
                      <a:lnTo>
                        <a:pt x="339" y="40"/>
                      </a:lnTo>
                      <a:lnTo>
                        <a:pt x="513" y="0"/>
                      </a:lnTo>
                      <a:lnTo>
                        <a:pt x="570" y="13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18" name="Freeform 1488"/>
                <p:cNvSpPr>
                  <a:spLocks/>
                </p:cNvSpPr>
                <p:nvPr/>
              </p:nvSpPr>
              <p:spPr bwMode="auto">
                <a:xfrm>
                  <a:off x="5222139" y="3596730"/>
                  <a:ext cx="65569" cy="5595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19" name="Freeform 1489"/>
                <p:cNvSpPr>
                  <a:spLocks/>
                </p:cNvSpPr>
                <p:nvPr/>
              </p:nvSpPr>
              <p:spPr bwMode="auto">
                <a:xfrm>
                  <a:off x="5412919" y="3836525"/>
                  <a:ext cx="93387" cy="107918"/>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20" name="Freeform 1490"/>
                <p:cNvSpPr>
                  <a:spLocks/>
                </p:cNvSpPr>
                <p:nvPr/>
              </p:nvSpPr>
              <p:spPr bwMode="auto">
                <a:xfrm>
                  <a:off x="5426828" y="3730606"/>
                  <a:ext cx="152995" cy="133899"/>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21" name="Freeform 1491"/>
                <p:cNvSpPr>
                  <a:spLocks/>
                </p:cNvSpPr>
                <p:nvPr/>
              </p:nvSpPr>
              <p:spPr bwMode="auto">
                <a:xfrm>
                  <a:off x="5406958" y="3866502"/>
                  <a:ext cx="458986" cy="399697"/>
                </a:xfrm>
                <a:custGeom>
                  <a:avLst/>
                  <a:gdLst/>
                  <a:ahLst/>
                  <a:cxnLst>
                    <a:cxn ang="0">
                      <a:pos x="684" y="202"/>
                    </a:cxn>
                    <a:cxn ang="0">
                      <a:pos x="721" y="231"/>
                    </a:cxn>
                    <a:cxn ang="0">
                      <a:pos x="762" y="247"/>
                    </a:cxn>
                    <a:cxn ang="0">
                      <a:pos x="776" y="275"/>
                    </a:cxn>
                    <a:cxn ang="0">
                      <a:pos x="805" y="299"/>
                    </a:cxn>
                    <a:cxn ang="0">
                      <a:pos x="805" y="308"/>
                    </a:cxn>
                    <a:cxn ang="0">
                      <a:pos x="820" y="324"/>
                    </a:cxn>
                    <a:cxn ang="0">
                      <a:pos x="846" y="345"/>
                    </a:cxn>
                    <a:cxn ang="0">
                      <a:pos x="854" y="368"/>
                    </a:cxn>
                    <a:cxn ang="0">
                      <a:pos x="850" y="387"/>
                    </a:cxn>
                    <a:cxn ang="0">
                      <a:pos x="872" y="425"/>
                    </a:cxn>
                    <a:cxn ang="0">
                      <a:pos x="881" y="455"/>
                    </a:cxn>
                    <a:cxn ang="0">
                      <a:pos x="888" y="463"/>
                    </a:cxn>
                    <a:cxn ang="0">
                      <a:pos x="905" y="491"/>
                    </a:cxn>
                    <a:cxn ang="0">
                      <a:pos x="1119" y="599"/>
                    </a:cxn>
                    <a:cxn ang="0">
                      <a:pos x="1119" y="744"/>
                    </a:cxn>
                    <a:cxn ang="0">
                      <a:pos x="642" y="996"/>
                    </a:cxn>
                    <a:cxn ang="0">
                      <a:pos x="507" y="912"/>
                    </a:cxn>
                    <a:cxn ang="0">
                      <a:pos x="477" y="925"/>
                    </a:cxn>
                    <a:cxn ang="0">
                      <a:pos x="461" y="941"/>
                    </a:cxn>
                    <a:cxn ang="0">
                      <a:pos x="442" y="944"/>
                    </a:cxn>
                    <a:cxn ang="0">
                      <a:pos x="426" y="911"/>
                    </a:cxn>
                    <a:cxn ang="0">
                      <a:pos x="399" y="869"/>
                    </a:cxn>
                    <a:cxn ang="0">
                      <a:pos x="376" y="844"/>
                    </a:cxn>
                    <a:cxn ang="0">
                      <a:pos x="359" y="815"/>
                    </a:cxn>
                    <a:cxn ang="0">
                      <a:pos x="351" y="783"/>
                    </a:cxn>
                    <a:cxn ang="0">
                      <a:pos x="335" y="760"/>
                    </a:cxn>
                    <a:cxn ang="0">
                      <a:pos x="317" y="739"/>
                    </a:cxn>
                    <a:cxn ang="0">
                      <a:pos x="291" y="726"/>
                    </a:cxn>
                    <a:cxn ang="0">
                      <a:pos x="264" y="708"/>
                    </a:cxn>
                    <a:cxn ang="0">
                      <a:pos x="251" y="680"/>
                    </a:cxn>
                    <a:cxn ang="0">
                      <a:pos x="239" y="627"/>
                    </a:cxn>
                    <a:cxn ang="0">
                      <a:pos x="246" y="604"/>
                    </a:cxn>
                    <a:cxn ang="0">
                      <a:pos x="233" y="578"/>
                    </a:cxn>
                    <a:cxn ang="0">
                      <a:pos x="225" y="554"/>
                    </a:cxn>
                    <a:cxn ang="0">
                      <a:pos x="193" y="506"/>
                    </a:cxn>
                    <a:cxn ang="0">
                      <a:pos x="178" y="496"/>
                    </a:cxn>
                    <a:cxn ang="0">
                      <a:pos x="162" y="489"/>
                    </a:cxn>
                    <a:cxn ang="0">
                      <a:pos x="153" y="481"/>
                    </a:cxn>
                    <a:cxn ang="0">
                      <a:pos x="141" y="455"/>
                    </a:cxn>
                    <a:cxn ang="0">
                      <a:pos x="128" y="416"/>
                    </a:cxn>
                    <a:cxn ang="0">
                      <a:pos x="109" y="395"/>
                    </a:cxn>
                    <a:cxn ang="0">
                      <a:pos x="87" y="350"/>
                    </a:cxn>
                    <a:cxn ang="0">
                      <a:pos x="61" y="319"/>
                    </a:cxn>
                    <a:cxn ang="0">
                      <a:pos x="45" y="288"/>
                    </a:cxn>
                    <a:cxn ang="0">
                      <a:pos x="17" y="259"/>
                    </a:cxn>
                    <a:cxn ang="0">
                      <a:pos x="2" y="258"/>
                    </a:cxn>
                    <a:cxn ang="0">
                      <a:pos x="12" y="211"/>
                    </a:cxn>
                    <a:cxn ang="0">
                      <a:pos x="17" y="178"/>
                    </a:cxn>
                    <a:cxn ang="0">
                      <a:pos x="98" y="177"/>
                    </a:cxn>
                    <a:cxn ang="0">
                      <a:pos x="156" y="142"/>
                    </a:cxn>
                    <a:cxn ang="0">
                      <a:pos x="185" y="104"/>
                    </a:cxn>
                    <a:cxn ang="0">
                      <a:pos x="125" y="43"/>
                    </a:cxn>
                    <a:cxn ang="0">
                      <a:pos x="248" y="0"/>
                    </a:cxn>
                    <a:cxn ang="0">
                      <a:pos x="450" y="91"/>
                    </a:cxn>
                    <a:cxn ang="0">
                      <a:pos x="493" y="116"/>
                    </a:cxn>
                    <a:cxn ang="0">
                      <a:pos x="497" y="162"/>
                    </a:cxn>
                  </a:cxnLst>
                  <a:rect l="0" t="0" r="r" b="b"/>
                  <a:pathLst>
                    <a:path w="1157" h="996">
                      <a:moveTo>
                        <a:pt x="658" y="195"/>
                      </a:moveTo>
                      <a:lnTo>
                        <a:pt x="662" y="197"/>
                      </a:lnTo>
                      <a:lnTo>
                        <a:pt x="684" y="202"/>
                      </a:lnTo>
                      <a:lnTo>
                        <a:pt x="704" y="209"/>
                      </a:lnTo>
                      <a:lnTo>
                        <a:pt x="711" y="216"/>
                      </a:lnTo>
                      <a:lnTo>
                        <a:pt x="721" y="231"/>
                      </a:lnTo>
                      <a:lnTo>
                        <a:pt x="754" y="231"/>
                      </a:lnTo>
                      <a:lnTo>
                        <a:pt x="758" y="237"/>
                      </a:lnTo>
                      <a:lnTo>
                        <a:pt x="762" y="247"/>
                      </a:lnTo>
                      <a:lnTo>
                        <a:pt x="765" y="251"/>
                      </a:lnTo>
                      <a:lnTo>
                        <a:pt x="766" y="259"/>
                      </a:lnTo>
                      <a:lnTo>
                        <a:pt x="776" y="275"/>
                      </a:lnTo>
                      <a:lnTo>
                        <a:pt x="785" y="277"/>
                      </a:lnTo>
                      <a:lnTo>
                        <a:pt x="791" y="290"/>
                      </a:lnTo>
                      <a:lnTo>
                        <a:pt x="805" y="299"/>
                      </a:lnTo>
                      <a:lnTo>
                        <a:pt x="805" y="301"/>
                      </a:lnTo>
                      <a:lnTo>
                        <a:pt x="802" y="304"/>
                      </a:lnTo>
                      <a:lnTo>
                        <a:pt x="805" y="308"/>
                      </a:lnTo>
                      <a:lnTo>
                        <a:pt x="807" y="318"/>
                      </a:lnTo>
                      <a:lnTo>
                        <a:pt x="817" y="320"/>
                      </a:lnTo>
                      <a:lnTo>
                        <a:pt x="820" y="324"/>
                      </a:lnTo>
                      <a:lnTo>
                        <a:pt x="836" y="335"/>
                      </a:lnTo>
                      <a:lnTo>
                        <a:pt x="843" y="339"/>
                      </a:lnTo>
                      <a:lnTo>
                        <a:pt x="846" y="345"/>
                      </a:lnTo>
                      <a:lnTo>
                        <a:pt x="848" y="347"/>
                      </a:lnTo>
                      <a:lnTo>
                        <a:pt x="845" y="357"/>
                      </a:lnTo>
                      <a:lnTo>
                        <a:pt x="854" y="368"/>
                      </a:lnTo>
                      <a:lnTo>
                        <a:pt x="855" y="376"/>
                      </a:lnTo>
                      <a:lnTo>
                        <a:pt x="855" y="380"/>
                      </a:lnTo>
                      <a:lnTo>
                        <a:pt x="850" y="387"/>
                      </a:lnTo>
                      <a:lnTo>
                        <a:pt x="850" y="399"/>
                      </a:lnTo>
                      <a:lnTo>
                        <a:pt x="857" y="409"/>
                      </a:lnTo>
                      <a:lnTo>
                        <a:pt x="872" y="425"/>
                      </a:lnTo>
                      <a:lnTo>
                        <a:pt x="875" y="443"/>
                      </a:lnTo>
                      <a:lnTo>
                        <a:pt x="881" y="450"/>
                      </a:lnTo>
                      <a:lnTo>
                        <a:pt x="881" y="455"/>
                      </a:lnTo>
                      <a:lnTo>
                        <a:pt x="883" y="458"/>
                      </a:lnTo>
                      <a:lnTo>
                        <a:pt x="886" y="463"/>
                      </a:lnTo>
                      <a:lnTo>
                        <a:pt x="888" y="463"/>
                      </a:lnTo>
                      <a:lnTo>
                        <a:pt x="895" y="475"/>
                      </a:lnTo>
                      <a:lnTo>
                        <a:pt x="902" y="476"/>
                      </a:lnTo>
                      <a:lnTo>
                        <a:pt x="905" y="491"/>
                      </a:lnTo>
                      <a:lnTo>
                        <a:pt x="938" y="520"/>
                      </a:lnTo>
                      <a:lnTo>
                        <a:pt x="954" y="568"/>
                      </a:lnTo>
                      <a:lnTo>
                        <a:pt x="1119" y="599"/>
                      </a:lnTo>
                      <a:lnTo>
                        <a:pt x="1130" y="587"/>
                      </a:lnTo>
                      <a:lnTo>
                        <a:pt x="1157" y="627"/>
                      </a:lnTo>
                      <a:lnTo>
                        <a:pt x="1119" y="744"/>
                      </a:lnTo>
                      <a:lnTo>
                        <a:pt x="954" y="802"/>
                      </a:lnTo>
                      <a:lnTo>
                        <a:pt x="780" y="842"/>
                      </a:lnTo>
                      <a:lnTo>
                        <a:pt x="642" y="996"/>
                      </a:lnTo>
                      <a:lnTo>
                        <a:pt x="642" y="934"/>
                      </a:lnTo>
                      <a:lnTo>
                        <a:pt x="542" y="900"/>
                      </a:lnTo>
                      <a:lnTo>
                        <a:pt x="507" y="912"/>
                      </a:lnTo>
                      <a:lnTo>
                        <a:pt x="485" y="914"/>
                      </a:lnTo>
                      <a:lnTo>
                        <a:pt x="480" y="918"/>
                      </a:lnTo>
                      <a:lnTo>
                        <a:pt x="477" y="925"/>
                      </a:lnTo>
                      <a:lnTo>
                        <a:pt x="468" y="928"/>
                      </a:lnTo>
                      <a:lnTo>
                        <a:pt x="462" y="933"/>
                      </a:lnTo>
                      <a:lnTo>
                        <a:pt x="461" y="941"/>
                      </a:lnTo>
                      <a:lnTo>
                        <a:pt x="456" y="945"/>
                      </a:lnTo>
                      <a:lnTo>
                        <a:pt x="445" y="950"/>
                      </a:lnTo>
                      <a:lnTo>
                        <a:pt x="442" y="944"/>
                      </a:lnTo>
                      <a:lnTo>
                        <a:pt x="442" y="934"/>
                      </a:lnTo>
                      <a:lnTo>
                        <a:pt x="430" y="912"/>
                      </a:lnTo>
                      <a:lnTo>
                        <a:pt x="426" y="911"/>
                      </a:lnTo>
                      <a:lnTo>
                        <a:pt x="422" y="905"/>
                      </a:lnTo>
                      <a:lnTo>
                        <a:pt x="418" y="887"/>
                      </a:lnTo>
                      <a:lnTo>
                        <a:pt x="399" y="869"/>
                      </a:lnTo>
                      <a:lnTo>
                        <a:pt x="392" y="866"/>
                      </a:lnTo>
                      <a:lnTo>
                        <a:pt x="387" y="860"/>
                      </a:lnTo>
                      <a:lnTo>
                        <a:pt x="376" y="844"/>
                      </a:lnTo>
                      <a:lnTo>
                        <a:pt x="365" y="821"/>
                      </a:lnTo>
                      <a:lnTo>
                        <a:pt x="360" y="819"/>
                      </a:lnTo>
                      <a:lnTo>
                        <a:pt x="359" y="815"/>
                      </a:lnTo>
                      <a:lnTo>
                        <a:pt x="355" y="804"/>
                      </a:lnTo>
                      <a:lnTo>
                        <a:pt x="355" y="793"/>
                      </a:lnTo>
                      <a:lnTo>
                        <a:pt x="351" y="783"/>
                      </a:lnTo>
                      <a:lnTo>
                        <a:pt x="345" y="774"/>
                      </a:lnTo>
                      <a:lnTo>
                        <a:pt x="338" y="766"/>
                      </a:lnTo>
                      <a:lnTo>
                        <a:pt x="335" y="760"/>
                      </a:lnTo>
                      <a:lnTo>
                        <a:pt x="330" y="756"/>
                      </a:lnTo>
                      <a:lnTo>
                        <a:pt x="322" y="744"/>
                      </a:lnTo>
                      <a:lnTo>
                        <a:pt x="317" y="739"/>
                      </a:lnTo>
                      <a:lnTo>
                        <a:pt x="302" y="729"/>
                      </a:lnTo>
                      <a:lnTo>
                        <a:pt x="293" y="724"/>
                      </a:lnTo>
                      <a:lnTo>
                        <a:pt x="291" y="726"/>
                      </a:lnTo>
                      <a:lnTo>
                        <a:pt x="285" y="723"/>
                      </a:lnTo>
                      <a:lnTo>
                        <a:pt x="271" y="715"/>
                      </a:lnTo>
                      <a:lnTo>
                        <a:pt x="264" y="708"/>
                      </a:lnTo>
                      <a:lnTo>
                        <a:pt x="260" y="704"/>
                      </a:lnTo>
                      <a:lnTo>
                        <a:pt x="253" y="690"/>
                      </a:lnTo>
                      <a:lnTo>
                        <a:pt x="251" y="680"/>
                      </a:lnTo>
                      <a:lnTo>
                        <a:pt x="243" y="638"/>
                      </a:lnTo>
                      <a:lnTo>
                        <a:pt x="239" y="632"/>
                      </a:lnTo>
                      <a:lnTo>
                        <a:pt x="239" y="627"/>
                      </a:lnTo>
                      <a:lnTo>
                        <a:pt x="242" y="625"/>
                      </a:lnTo>
                      <a:lnTo>
                        <a:pt x="244" y="618"/>
                      </a:lnTo>
                      <a:lnTo>
                        <a:pt x="246" y="604"/>
                      </a:lnTo>
                      <a:lnTo>
                        <a:pt x="241" y="589"/>
                      </a:lnTo>
                      <a:lnTo>
                        <a:pt x="238" y="583"/>
                      </a:lnTo>
                      <a:lnTo>
                        <a:pt x="233" y="578"/>
                      </a:lnTo>
                      <a:lnTo>
                        <a:pt x="231" y="570"/>
                      </a:lnTo>
                      <a:lnTo>
                        <a:pt x="228" y="560"/>
                      </a:lnTo>
                      <a:lnTo>
                        <a:pt x="225" y="554"/>
                      </a:lnTo>
                      <a:lnTo>
                        <a:pt x="220" y="543"/>
                      </a:lnTo>
                      <a:lnTo>
                        <a:pt x="208" y="520"/>
                      </a:lnTo>
                      <a:lnTo>
                        <a:pt x="193" y="506"/>
                      </a:lnTo>
                      <a:lnTo>
                        <a:pt x="183" y="498"/>
                      </a:lnTo>
                      <a:lnTo>
                        <a:pt x="180" y="496"/>
                      </a:lnTo>
                      <a:lnTo>
                        <a:pt x="178" y="496"/>
                      </a:lnTo>
                      <a:lnTo>
                        <a:pt x="177" y="492"/>
                      </a:lnTo>
                      <a:lnTo>
                        <a:pt x="168" y="489"/>
                      </a:lnTo>
                      <a:lnTo>
                        <a:pt x="162" y="489"/>
                      </a:lnTo>
                      <a:lnTo>
                        <a:pt x="160" y="490"/>
                      </a:lnTo>
                      <a:lnTo>
                        <a:pt x="155" y="487"/>
                      </a:lnTo>
                      <a:lnTo>
                        <a:pt x="153" y="481"/>
                      </a:lnTo>
                      <a:lnTo>
                        <a:pt x="149" y="473"/>
                      </a:lnTo>
                      <a:lnTo>
                        <a:pt x="141" y="465"/>
                      </a:lnTo>
                      <a:lnTo>
                        <a:pt x="141" y="455"/>
                      </a:lnTo>
                      <a:lnTo>
                        <a:pt x="142" y="453"/>
                      </a:lnTo>
                      <a:lnTo>
                        <a:pt x="133" y="423"/>
                      </a:lnTo>
                      <a:lnTo>
                        <a:pt x="128" y="416"/>
                      </a:lnTo>
                      <a:lnTo>
                        <a:pt x="120" y="404"/>
                      </a:lnTo>
                      <a:lnTo>
                        <a:pt x="112" y="400"/>
                      </a:lnTo>
                      <a:lnTo>
                        <a:pt x="109" y="395"/>
                      </a:lnTo>
                      <a:lnTo>
                        <a:pt x="108" y="388"/>
                      </a:lnTo>
                      <a:lnTo>
                        <a:pt x="96" y="373"/>
                      </a:lnTo>
                      <a:lnTo>
                        <a:pt x="87" y="350"/>
                      </a:lnTo>
                      <a:lnTo>
                        <a:pt x="81" y="341"/>
                      </a:lnTo>
                      <a:lnTo>
                        <a:pt x="74" y="336"/>
                      </a:lnTo>
                      <a:lnTo>
                        <a:pt x="61" y="319"/>
                      </a:lnTo>
                      <a:lnTo>
                        <a:pt x="60" y="314"/>
                      </a:lnTo>
                      <a:lnTo>
                        <a:pt x="53" y="304"/>
                      </a:lnTo>
                      <a:lnTo>
                        <a:pt x="45" y="288"/>
                      </a:lnTo>
                      <a:lnTo>
                        <a:pt x="32" y="263"/>
                      </a:lnTo>
                      <a:lnTo>
                        <a:pt x="26" y="259"/>
                      </a:lnTo>
                      <a:lnTo>
                        <a:pt x="17" y="259"/>
                      </a:lnTo>
                      <a:lnTo>
                        <a:pt x="9" y="258"/>
                      </a:lnTo>
                      <a:lnTo>
                        <a:pt x="7" y="256"/>
                      </a:lnTo>
                      <a:lnTo>
                        <a:pt x="2" y="258"/>
                      </a:lnTo>
                      <a:lnTo>
                        <a:pt x="0" y="263"/>
                      </a:lnTo>
                      <a:lnTo>
                        <a:pt x="11" y="233"/>
                      </a:lnTo>
                      <a:lnTo>
                        <a:pt x="12" y="211"/>
                      </a:lnTo>
                      <a:lnTo>
                        <a:pt x="13" y="202"/>
                      </a:lnTo>
                      <a:lnTo>
                        <a:pt x="18" y="193"/>
                      </a:lnTo>
                      <a:lnTo>
                        <a:pt x="17" y="178"/>
                      </a:lnTo>
                      <a:lnTo>
                        <a:pt x="20" y="186"/>
                      </a:lnTo>
                      <a:lnTo>
                        <a:pt x="81" y="194"/>
                      </a:lnTo>
                      <a:lnTo>
                        <a:pt x="98" y="177"/>
                      </a:lnTo>
                      <a:lnTo>
                        <a:pt x="99" y="174"/>
                      </a:lnTo>
                      <a:lnTo>
                        <a:pt x="114" y="148"/>
                      </a:lnTo>
                      <a:lnTo>
                        <a:pt x="156" y="142"/>
                      </a:lnTo>
                      <a:lnTo>
                        <a:pt x="157" y="132"/>
                      </a:lnTo>
                      <a:lnTo>
                        <a:pt x="163" y="116"/>
                      </a:lnTo>
                      <a:lnTo>
                        <a:pt x="185" y="104"/>
                      </a:lnTo>
                      <a:lnTo>
                        <a:pt x="187" y="103"/>
                      </a:lnTo>
                      <a:lnTo>
                        <a:pt x="134" y="49"/>
                      </a:lnTo>
                      <a:lnTo>
                        <a:pt x="125" y="43"/>
                      </a:lnTo>
                      <a:lnTo>
                        <a:pt x="166" y="33"/>
                      </a:lnTo>
                      <a:lnTo>
                        <a:pt x="232" y="21"/>
                      </a:lnTo>
                      <a:lnTo>
                        <a:pt x="248" y="0"/>
                      </a:lnTo>
                      <a:lnTo>
                        <a:pt x="332" y="23"/>
                      </a:lnTo>
                      <a:lnTo>
                        <a:pt x="394" y="70"/>
                      </a:lnTo>
                      <a:lnTo>
                        <a:pt x="450" y="91"/>
                      </a:lnTo>
                      <a:lnTo>
                        <a:pt x="456" y="96"/>
                      </a:lnTo>
                      <a:lnTo>
                        <a:pt x="464" y="114"/>
                      </a:lnTo>
                      <a:lnTo>
                        <a:pt x="493" y="116"/>
                      </a:lnTo>
                      <a:lnTo>
                        <a:pt x="495" y="119"/>
                      </a:lnTo>
                      <a:lnTo>
                        <a:pt x="495" y="158"/>
                      </a:lnTo>
                      <a:lnTo>
                        <a:pt x="497" y="162"/>
                      </a:lnTo>
                      <a:lnTo>
                        <a:pt x="560" y="190"/>
                      </a:lnTo>
                      <a:lnTo>
                        <a:pt x="658" y="19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22" name="Freeform 1492"/>
                <p:cNvSpPr>
                  <a:spLocks/>
                </p:cNvSpPr>
                <p:nvPr/>
              </p:nvSpPr>
              <p:spPr bwMode="auto">
                <a:xfrm>
                  <a:off x="5359272" y="3774573"/>
                  <a:ext cx="49674" cy="29977"/>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23" name="Freeform 1493"/>
                <p:cNvSpPr>
                  <a:spLocks/>
                </p:cNvSpPr>
                <p:nvPr/>
              </p:nvSpPr>
              <p:spPr bwMode="auto">
                <a:xfrm>
                  <a:off x="5971253" y="3698630"/>
                  <a:ext cx="313939" cy="239819"/>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24" name="Freeform 1494"/>
                <p:cNvSpPr>
                  <a:spLocks/>
                </p:cNvSpPr>
                <p:nvPr/>
              </p:nvSpPr>
              <p:spPr bwMode="auto">
                <a:xfrm>
                  <a:off x="6730268" y="4486032"/>
                  <a:ext cx="236447" cy="251809"/>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25" name="Freeform 1495"/>
                <p:cNvSpPr>
                  <a:spLocks/>
                </p:cNvSpPr>
                <p:nvPr/>
              </p:nvSpPr>
              <p:spPr bwMode="auto">
                <a:xfrm>
                  <a:off x="6948833" y="4737841"/>
                  <a:ext cx="200683" cy="63952"/>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26" name="Freeform 1496"/>
                <p:cNvSpPr>
                  <a:spLocks/>
                </p:cNvSpPr>
                <p:nvPr/>
              </p:nvSpPr>
              <p:spPr bwMode="auto">
                <a:xfrm>
                  <a:off x="7028310" y="4514010"/>
                  <a:ext cx="216577" cy="185859"/>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27" name="Freeform 1497"/>
                <p:cNvSpPr>
                  <a:spLocks/>
                </p:cNvSpPr>
                <p:nvPr/>
              </p:nvSpPr>
              <p:spPr bwMode="auto">
                <a:xfrm>
                  <a:off x="7888660" y="4699869"/>
                  <a:ext cx="87426" cy="47964"/>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28" name="Freeform 1498"/>
                <p:cNvSpPr>
                  <a:spLocks/>
                </p:cNvSpPr>
                <p:nvPr/>
              </p:nvSpPr>
              <p:spPr bwMode="auto">
                <a:xfrm>
                  <a:off x="7727717" y="4665896"/>
                  <a:ext cx="216577" cy="177864"/>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29" name="Freeform 1499"/>
                <p:cNvSpPr>
                  <a:spLocks/>
                </p:cNvSpPr>
                <p:nvPr/>
              </p:nvSpPr>
              <p:spPr bwMode="auto">
                <a:xfrm>
                  <a:off x="7209123" y="4360128"/>
                  <a:ext cx="49674" cy="65950"/>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30" name="Freeform 1500"/>
                <p:cNvSpPr>
                  <a:spLocks/>
                </p:cNvSpPr>
                <p:nvPr/>
              </p:nvSpPr>
              <p:spPr bwMode="auto">
                <a:xfrm>
                  <a:off x="7274692" y="4314163"/>
                  <a:ext cx="27817" cy="27979"/>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31" name="Freeform 1501"/>
                <p:cNvSpPr>
                  <a:spLocks/>
                </p:cNvSpPr>
                <p:nvPr/>
              </p:nvSpPr>
              <p:spPr bwMode="auto">
                <a:xfrm>
                  <a:off x="7264758" y="4196252"/>
                  <a:ext cx="93387" cy="137895"/>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32" name="Freeform 1502"/>
                <p:cNvSpPr>
                  <a:spLocks/>
                </p:cNvSpPr>
                <p:nvPr/>
              </p:nvSpPr>
              <p:spPr bwMode="auto">
                <a:xfrm>
                  <a:off x="7338275" y="4334147"/>
                  <a:ext cx="17883" cy="17987"/>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33" name="Freeform 1503"/>
                <p:cNvSpPr>
                  <a:spLocks/>
                </p:cNvSpPr>
                <p:nvPr/>
              </p:nvSpPr>
              <p:spPr bwMode="auto">
                <a:xfrm>
                  <a:off x="7362117" y="4332149"/>
                  <a:ext cx="29805" cy="33974"/>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34" name="Freeform 1504"/>
                <p:cNvSpPr>
                  <a:spLocks/>
                </p:cNvSpPr>
                <p:nvPr/>
              </p:nvSpPr>
              <p:spPr bwMode="auto">
                <a:xfrm>
                  <a:off x="7310457" y="4348136"/>
                  <a:ext cx="25831" cy="33974"/>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35" name="Freeform 1505"/>
                <p:cNvSpPr>
                  <a:spLocks/>
                </p:cNvSpPr>
                <p:nvPr/>
              </p:nvSpPr>
              <p:spPr bwMode="auto">
                <a:xfrm>
                  <a:off x="7320392" y="4370120"/>
                  <a:ext cx="23844" cy="41968"/>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36" name="Freeform 1506"/>
                <p:cNvSpPr>
                  <a:spLocks/>
                </p:cNvSpPr>
                <p:nvPr/>
              </p:nvSpPr>
              <p:spPr bwMode="auto">
                <a:xfrm>
                  <a:off x="7362117" y="4358128"/>
                  <a:ext cx="19870" cy="31975"/>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37" name="Freeform 1507"/>
                <p:cNvSpPr>
                  <a:spLocks/>
                </p:cNvSpPr>
                <p:nvPr/>
              </p:nvSpPr>
              <p:spPr bwMode="auto">
                <a:xfrm>
                  <a:off x="7342249" y="4362126"/>
                  <a:ext cx="13908" cy="3997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38" name="Freeform 1508"/>
                <p:cNvSpPr>
                  <a:spLocks/>
                </p:cNvSpPr>
                <p:nvPr/>
              </p:nvSpPr>
              <p:spPr bwMode="auto">
                <a:xfrm>
                  <a:off x="7352183" y="4386107"/>
                  <a:ext cx="15896" cy="13990"/>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39" name="Freeform 1509"/>
                <p:cNvSpPr>
                  <a:spLocks/>
                </p:cNvSpPr>
                <p:nvPr/>
              </p:nvSpPr>
              <p:spPr bwMode="auto">
                <a:xfrm>
                  <a:off x="7310457" y="4396101"/>
                  <a:ext cx="101335" cy="91930"/>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40" name="Freeform 1510"/>
                <p:cNvSpPr>
                  <a:spLocks/>
                </p:cNvSpPr>
                <p:nvPr/>
              </p:nvSpPr>
              <p:spPr bwMode="auto">
                <a:xfrm>
                  <a:off x="7137593" y="4498023"/>
                  <a:ext cx="29805" cy="23982"/>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41" name="Freeform 1511"/>
                <p:cNvSpPr>
                  <a:spLocks/>
                </p:cNvSpPr>
                <p:nvPr/>
              </p:nvSpPr>
              <p:spPr bwMode="auto">
                <a:xfrm>
                  <a:off x="7183292" y="4679885"/>
                  <a:ext cx="5961" cy="17987"/>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42" name="Freeform 1512"/>
                <p:cNvSpPr>
                  <a:spLocks/>
                </p:cNvSpPr>
                <p:nvPr/>
              </p:nvSpPr>
              <p:spPr bwMode="auto">
                <a:xfrm>
                  <a:off x="7372053" y="4791800"/>
                  <a:ext cx="53648" cy="23982"/>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43" name="Freeform 1513"/>
                <p:cNvSpPr>
                  <a:spLocks/>
                </p:cNvSpPr>
                <p:nvPr/>
              </p:nvSpPr>
              <p:spPr bwMode="auto">
                <a:xfrm>
                  <a:off x="7346223" y="4807788"/>
                  <a:ext cx="33778" cy="27979"/>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44" name="Freeform 1514"/>
                <p:cNvSpPr>
                  <a:spLocks/>
                </p:cNvSpPr>
                <p:nvPr/>
              </p:nvSpPr>
              <p:spPr bwMode="auto">
                <a:xfrm>
                  <a:off x="7441597" y="4669892"/>
                  <a:ext cx="63583" cy="23982"/>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45" name="Freeform 1515"/>
                <p:cNvSpPr>
                  <a:spLocks/>
                </p:cNvSpPr>
                <p:nvPr/>
              </p:nvSpPr>
              <p:spPr bwMode="auto">
                <a:xfrm>
                  <a:off x="7244888" y="4571967"/>
                  <a:ext cx="137100" cy="161877"/>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46" name="Freeform 1516"/>
                <p:cNvSpPr>
                  <a:spLocks/>
                </p:cNvSpPr>
                <p:nvPr/>
              </p:nvSpPr>
              <p:spPr bwMode="auto">
                <a:xfrm>
                  <a:off x="7429674" y="4559976"/>
                  <a:ext cx="31791" cy="67949"/>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47" name="Freeform 1517"/>
                <p:cNvSpPr>
                  <a:spLocks/>
                </p:cNvSpPr>
                <p:nvPr/>
              </p:nvSpPr>
              <p:spPr bwMode="auto">
                <a:xfrm>
                  <a:off x="7507165" y="4617931"/>
                  <a:ext cx="226512" cy="191854"/>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48" name="Freeform 1518"/>
                <p:cNvSpPr>
                  <a:spLocks/>
                </p:cNvSpPr>
                <p:nvPr/>
              </p:nvSpPr>
              <p:spPr bwMode="auto">
                <a:xfrm>
                  <a:off x="7925999" y="4670473"/>
                  <a:ext cx="51660" cy="47964"/>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49" name="Freeform 1519"/>
                <p:cNvSpPr>
                  <a:spLocks/>
                </p:cNvSpPr>
                <p:nvPr/>
              </p:nvSpPr>
              <p:spPr bwMode="auto">
                <a:xfrm>
                  <a:off x="6879289" y="4090333"/>
                  <a:ext cx="156969" cy="331748"/>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50" name="Freeform 1520"/>
                <p:cNvSpPr>
                  <a:spLocks/>
                </p:cNvSpPr>
                <p:nvPr/>
              </p:nvSpPr>
              <p:spPr bwMode="auto">
                <a:xfrm>
                  <a:off x="7042219" y="4458053"/>
                  <a:ext cx="210617" cy="131899"/>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51" name="Freeform 1521"/>
                <p:cNvSpPr>
                  <a:spLocks/>
                </p:cNvSpPr>
                <p:nvPr/>
              </p:nvSpPr>
              <p:spPr bwMode="auto">
                <a:xfrm>
                  <a:off x="6837563" y="4462050"/>
                  <a:ext cx="89412" cy="117910"/>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52" name="Freeform 1522"/>
                <p:cNvSpPr>
                  <a:spLocks/>
                </p:cNvSpPr>
                <p:nvPr/>
              </p:nvSpPr>
              <p:spPr bwMode="auto">
                <a:xfrm>
                  <a:off x="6781928" y="4148288"/>
                  <a:ext cx="170878" cy="337744"/>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53" name="Freeform 1523"/>
                <p:cNvSpPr>
                  <a:spLocks/>
                </p:cNvSpPr>
                <p:nvPr/>
              </p:nvSpPr>
              <p:spPr bwMode="auto">
                <a:xfrm>
                  <a:off x="6664699" y="3966427"/>
                  <a:ext cx="192734" cy="419681"/>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54" name="Freeform 1524"/>
                <p:cNvSpPr>
                  <a:spLocks/>
                </p:cNvSpPr>
                <p:nvPr/>
              </p:nvSpPr>
              <p:spPr bwMode="auto">
                <a:xfrm>
                  <a:off x="6883262" y="4286184"/>
                  <a:ext cx="115243" cy="93929"/>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55" name="Freeform 1525"/>
                <p:cNvSpPr>
                  <a:spLocks/>
                </p:cNvSpPr>
                <p:nvPr/>
              </p:nvSpPr>
              <p:spPr bwMode="auto">
                <a:xfrm>
                  <a:off x="6837563" y="4106320"/>
                  <a:ext cx="156969" cy="195851"/>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56" name="Freeform 1527"/>
                <p:cNvSpPr>
                  <a:spLocks/>
                </p:cNvSpPr>
                <p:nvPr/>
              </p:nvSpPr>
              <p:spPr bwMode="auto">
                <a:xfrm>
                  <a:off x="6626946" y="4100326"/>
                  <a:ext cx="5961" cy="9992"/>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57" name="Freeform 1528"/>
                <p:cNvSpPr>
                  <a:spLocks/>
                </p:cNvSpPr>
                <p:nvPr/>
              </p:nvSpPr>
              <p:spPr bwMode="auto">
                <a:xfrm>
                  <a:off x="6136169" y="3768577"/>
                  <a:ext cx="639798" cy="663496"/>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baseline="-25000" dirty="0">
                    <a:solidFill>
                      <a:prstClr val="black"/>
                    </a:solidFill>
                    <a:latin typeface="Verdana"/>
                    <a:ea typeface="Verdana"/>
                  </a:endParaRPr>
                </a:p>
              </p:txBody>
            </p:sp>
            <p:sp>
              <p:nvSpPr>
                <p:cNvPr id="258" name="Freeform 1529"/>
                <p:cNvSpPr>
                  <a:spLocks/>
                </p:cNvSpPr>
                <p:nvPr/>
              </p:nvSpPr>
              <p:spPr bwMode="auto">
                <a:xfrm>
                  <a:off x="5979200" y="3740598"/>
                  <a:ext cx="365599" cy="335745"/>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59" name="Freeform 1530"/>
                <p:cNvSpPr>
                  <a:spLocks/>
                </p:cNvSpPr>
                <p:nvPr/>
              </p:nvSpPr>
              <p:spPr bwMode="auto">
                <a:xfrm>
                  <a:off x="6587207" y="3966427"/>
                  <a:ext cx="73517" cy="3997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60" name="Freeform 1531"/>
                <p:cNvSpPr>
                  <a:spLocks/>
                </p:cNvSpPr>
                <p:nvPr/>
              </p:nvSpPr>
              <p:spPr bwMode="auto">
                <a:xfrm>
                  <a:off x="6398447" y="3916465"/>
                  <a:ext cx="174852" cy="97925"/>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61" name="Freeform 1532"/>
                <p:cNvSpPr>
                  <a:spLocks/>
                </p:cNvSpPr>
                <p:nvPr/>
              </p:nvSpPr>
              <p:spPr bwMode="auto">
                <a:xfrm>
                  <a:off x="6567337" y="4010393"/>
                  <a:ext cx="103321" cy="133899"/>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62" name="Freeform 1533"/>
                <p:cNvSpPr>
                  <a:spLocks/>
                </p:cNvSpPr>
                <p:nvPr/>
              </p:nvSpPr>
              <p:spPr bwMode="auto">
                <a:xfrm>
                  <a:off x="6390498" y="4394102"/>
                  <a:ext cx="45699" cy="85935"/>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63" name="Freeform 1536"/>
                <p:cNvSpPr>
                  <a:spLocks/>
                </p:cNvSpPr>
                <p:nvPr/>
              </p:nvSpPr>
              <p:spPr bwMode="auto">
                <a:xfrm>
                  <a:off x="7701887" y="3494784"/>
                  <a:ext cx="131139" cy="121907"/>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64" name="Freeform 1537"/>
                <p:cNvSpPr>
                  <a:spLocks/>
                </p:cNvSpPr>
                <p:nvPr/>
              </p:nvSpPr>
              <p:spPr bwMode="auto">
                <a:xfrm>
                  <a:off x="7507165" y="3614694"/>
                  <a:ext cx="244395" cy="219833"/>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65" name="Freeform 1538"/>
                <p:cNvSpPr>
                  <a:spLocks/>
                </p:cNvSpPr>
                <p:nvPr/>
              </p:nvSpPr>
              <p:spPr bwMode="auto">
                <a:xfrm>
                  <a:off x="7534983" y="3812543"/>
                  <a:ext cx="55635" cy="41968"/>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66" name="Freeform 1539"/>
                <p:cNvSpPr>
                  <a:spLocks/>
                </p:cNvSpPr>
                <p:nvPr/>
              </p:nvSpPr>
              <p:spPr bwMode="auto">
                <a:xfrm>
                  <a:off x="7479349" y="3822536"/>
                  <a:ext cx="51660" cy="75942"/>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67" name="Freeform 1540"/>
                <p:cNvSpPr>
                  <a:spLocks/>
                </p:cNvSpPr>
                <p:nvPr/>
              </p:nvSpPr>
              <p:spPr bwMode="auto">
                <a:xfrm>
                  <a:off x="7401857" y="3698629"/>
                  <a:ext cx="75504" cy="113914"/>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68" name="Freeform 1541"/>
                <p:cNvSpPr>
                  <a:spLocks/>
                </p:cNvSpPr>
                <p:nvPr/>
              </p:nvSpPr>
              <p:spPr bwMode="auto">
                <a:xfrm>
                  <a:off x="6567337" y="3270954"/>
                  <a:ext cx="689471" cy="339742"/>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69" name="Freeform 1543"/>
                <p:cNvSpPr>
                  <a:spLocks/>
                </p:cNvSpPr>
                <p:nvPr/>
              </p:nvSpPr>
              <p:spPr bwMode="auto">
                <a:xfrm>
                  <a:off x="7020363" y="4160279"/>
                  <a:ext cx="51660" cy="45965"/>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70" name="Freeform 1544"/>
                <p:cNvSpPr>
                  <a:spLocks/>
                </p:cNvSpPr>
                <p:nvPr/>
              </p:nvSpPr>
              <p:spPr bwMode="auto">
                <a:xfrm>
                  <a:off x="6236026" y="3224989"/>
                  <a:ext cx="1335231" cy="933291"/>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71" name="Freeform 1545"/>
                <p:cNvSpPr>
                  <a:spLocks/>
                </p:cNvSpPr>
                <p:nvPr/>
              </p:nvSpPr>
              <p:spPr bwMode="auto">
                <a:xfrm>
                  <a:off x="7364105" y="3570727"/>
                  <a:ext cx="137100" cy="151885"/>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72" name="Freeform 1547"/>
                <p:cNvSpPr>
                  <a:spLocks/>
                </p:cNvSpPr>
                <p:nvPr/>
              </p:nvSpPr>
              <p:spPr bwMode="auto">
                <a:xfrm>
                  <a:off x="4858502" y="3381448"/>
                  <a:ext cx="166959" cy="81969"/>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73" name="Freeform 1548"/>
                <p:cNvSpPr>
                  <a:spLocks/>
                </p:cNvSpPr>
                <p:nvPr/>
              </p:nvSpPr>
              <p:spPr bwMode="auto">
                <a:xfrm>
                  <a:off x="4683592" y="3581375"/>
                  <a:ext cx="9938" cy="5998"/>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74" name="Freeform 1549"/>
                <p:cNvSpPr>
                  <a:spLocks/>
                </p:cNvSpPr>
                <p:nvPr/>
              </p:nvSpPr>
              <p:spPr bwMode="auto">
                <a:xfrm>
                  <a:off x="4860489" y="3433429"/>
                  <a:ext cx="5963" cy="11996"/>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75" name="Freeform 1551"/>
                <p:cNvSpPr>
                  <a:spLocks/>
                </p:cNvSpPr>
                <p:nvPr/>
              </p:nvSpPr>
              <p:spPr bwMode="auto">
                <a:xfrm>
                  <a:off x="4926081" y="3705329"/>
                  <a:ext cx="67579" cy="43984"/>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76" name="Freeform 1552"/>
                <p:cNvSpPr>
                  <a:spLocks/>
                </p:cNvSpPr>
                <p:nvPr/>
              </p:nvSpPr>
              <p:spPr bwMode="auto">
                <a:xfrm>
                  <a:off x="4832662" y="3619361"/>
                  <a:ext cx="31802" cy="69974"/>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77" name="Freeform 1553"/>
                <p:cNvSpPr>
                  <a:spLocks/>
                </p:cNvSpPr>
                <p:nvPr/>
              </p:nvSpPr>
              <p:spPr bwMode="auto">
                <a:xfrm>
                  <a:off x="4798874" y="3443425"/>
                  <a:ext cx="256402" cy="271898"/>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78" name="Freeform 1554"/>
                <p:cNvSpPr>
                  <a:spLocks/>
                </p:cNvSpPr>
                <p:nvPr/>
              </p:nvSpPr>
              <p:spPr bwMode="auto">
                <a:xfrm>
                  <a:off x="4777009" y="3341463"/>
                  <a:ext cx="13913" cy="21992"/>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79" name="Freeform 1555"/>
                <p:cNvSpPr>
                  <a:spLocks/>
                </p:cNvSpPr>
                <p:nvPr/>
              </p:nvSpPr>
              <p:spPr bwMode="auto">
                <a:xfrm>
                  <a:off x="4782973" y="3425432"/>
                  <a:ext cx="97393" cy="55979"/>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80" name="Freeform 1556"/>
                <p:cNvSpPr>
                  <a:spLocks/>
                </p:cNvSpPr>
                <p:nvPr/>
              </p:nvSpPr>
              <p:spPr bwMode="auto">
                <a:xfrm>
                  <a:off x="4715393" y="3297480"/>
                  <a:ext cx="73542" cy="63976"/>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81" name="Freeform 1557"/>
                <p:cNvSpPr>
                  <a:spLocks/>
                </p:cNvSpPr>
                <p:nvPr/>
              </p:nvSpPr>
              <p:spPr bwMode="auto">
                <a:xfrm>
                  <a:off x="4455016" y="3547387"/>
                  <a:ext cx="272302" cy="217919"/>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82" name="Freeform 1558"/>
                <p:cNvSpPr>
                  <a:spLocks/>
                </p:cNvSpPr>
                <p:nvPr/>
              </p:nvSpPr>
              <p:spPr bwMode="auto">
                <a:xfrm>
                  <a:off x="4729307" y="3225507"/>
                  <a:ext cx="79504" cy="95965"/>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83" name="Freeform 1559"/>
                <p:cNvSpPr>
                  <a:spLocks/>
                </p:cNvSpPr>
                <p:nvPr/>
              </p:nvSpPr>
              <p:spPr bwMode="auto">
                <a:xfrm>
                  <a:off x="4451041" y="3597369"/>
                  <a:ext cx="69566" cy="141948"/>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84" name="Freeform 1560"/>
                <p:cNvSpPr>
                  <a:spLocks/>
                </p:cNvSpPr>
                <p:nvPr/>
              </p:nvSpPr>
              <p:spPr bwMode="auto">
                <a:xfrm>
                  <a:off x="4782973" y="3171527"/>
                  <a:ext cx="194786" cy="26190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85" name="Freeform 1562"/>
                <p:cNvSpPr>
                  <a:spLocks/>
                </p:cNvSpPr>
                <p:nvPr/>
              </p:nvSpPr>
              <p:spPr bwMode="auto">
                <a:xfrm>
                  <a:off x="4840612" y="3569378"/>
                  <a:ext cx="21863" cy="47982"/>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86" name="Freeform 1563"/>
                <p:cNvSpPr>
                  <a:spLocks/>
                </p:cNvSpPr>
                <p:nvPr/>
              </p:nvSpPr>
              <p:spPr bwMode="auto">
                <a:xfrm>
                  <a:off x="4552409" y="3309475"/>
                  <a:ext cx="276278" cy="279896"/>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87" name="Freeform 1565"/>
                <p:cNvSpPr>
                  <a:spLocks/>
                </p:cNvSpPr>
                <p:nvPr/>
              </p:nvSpPr>
              <p:spPr bwMode="auto">
                <a:xfrm>
                  <a:off x="4522595" y="3021582"/>
                  <a:ext cx="170935" cy="325879"/>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88" name="Freeform 1566"/>
                <p:cNvSpPr>
                  <a:spLocks/>
                </p:cNvSpPr>
                <p:nvPr/>
              </p:nvSpPr>
              <p:spPr bwMode="auto">
                <a:xfrm>
                  <a:off x="4478868" y="3155532"/>
                  <a:ext cx="55653" cy="49982"/>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89" name="Freeform 1567"/>
                <p:cNvSpPr>
                  <a:spLocks/>
                </p:cNvSpPr>
                <p:nvPr/>
              </p:nvSpPr>
              <p:spPr bwMode="auto">
                <a:xfrm>
                  <a:off x="4429177" y="3159531"/>
                  <a:ext cx="93419" cy="137949"/>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90" name="Freeform 1568"/>
                <p:cNvSpPr>
                  <a:spLocks/>
                </p:cNvSpPr>
                <p:nvPr/>
              </p:nvSpPr>
              <p:spPr bwMode="auto">
                <a:xfrm>
                  <a:off x="4119110" y="2643722"/>
                  <a:ext cx="238514" cy="163939"/>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91" name="Freeform 1569"/>
                <p:cNvSpPr>
                  <a:spLocks/>
                </p:cNvSpPr>
                <p:nvPr/>
              </p:nvSpPr>
              <p:spPr bwMode="auto">
                <a:xfrm>
                  <a:off x="5122668" y="3256515"/>
                  <a:ext cx="397002" cy="277891"/>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92" name="Freeform 1570"/>
                <p:cNvSpPr>
                  <a:spLocks/>
                </p:cNvSpPr>
                <p:nvPr/>
              </p:nvSpPr>
              <p:spPr bwMode="auto">
                <a:xfrm>
                  <a:off x="5232173" y="3397443"/>
                  <a:ext cx="75529" cy="95965"/>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93" name="Freeform 1571"/>
                <p:cNvSpPr>
                  <a:spLocks/>
                </p:cNvSpPr>
                <p:nvPr/>
              </p:nvSpPr>
              <p:spPr bwMode="auto">
                <a:xfrm>
                  <a:off x="5156644" y="3121545"/>
                  <a:ext cx="212674" cy="179933"/>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94" name="Freeform 1573"/>
                <p:cNvSpPr>
                  <a:spLocks/>
                </p:cNvSpPr>
                <p:nvPr/>
              </p:nvSpPr>
              <p:spPr bwMode="auto">
                <a:xfrm>
                  <a:off x="4995647" y="3497405"/>
                  <a:ext cx="85467" cy="85968"/>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95" name="Freeform 1574"/>
                <p:cNvSpPr>
                  <a:spLocks/>
                </p:cNvSpPr>
                <p:nvPr/>
              </p:nvSpPr>
              <p:spPr bwMode="auto">
                <a:xfrm>
                  <a:off x="5025461" y="3567379"/>
                  <a:ext cx="29814" cy="15994"/>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96" name="Freeform 1575"/>
                <p:cNvSpPr>
                  <a:spLocks/>
                </p:cNvSpPr>
                <p:nvPr/>
              </p:nvSpPr>
              <p:spPr bwMode="auto">
                <a:xfrm>
                  <a:off x="5114904" y="3705329"/>
                  <a:ext cx="49690" cy="51981"/>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97" name="Freeform 1576"/>
                <p:cNvSpPr>
                  <a:spLocks/>
                </p:cNvSpPr>
                <p:nvPr/>
              </p:nvSpPr>
              <p:spPr bwMode="auto">
                <a:xfrm>
                  <a:off x="5093040" y="3605365"/>
                  <a:ext cx="139133" cy="117956"/>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98" name="Freeform 1577"/>
                <p:cNvSpPr>
                  <a:spLocks/>
                </p:cNvSpPr>
                <p:nvPr/>
              </p:nvSpPr>
              <p:spPr bwMode="auto">
                <a:xfrm>
                  <a:off x="5003597" y="3395444"/>
                  <a:ext cx="147083" cy="87967"/>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299" name="Freeform 1578"/>
                <p:cNvSpPr>
                  <a:spLocks/>
                </p:cNvSpPr>
                <p:nvPr/>
              </p:nvSpPr>
              <p:spPr bwMode="auto">
                <a:xfrm>
                  <a:off x="4959869" y="3171527"/>
                  <a:ext cx="216650" cy="205924"/>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00" name="Freeform 1579"/>
                <p:cNvSpPr>
                  <a:spLocks/>
                </p:cNvSpPr>
                <p:nvPr/>
              </p:nvSpPr>
              <p:spPr bwMode="auto">
                <a:xfrm>
                  <a:off x="5108941" y="3045572"/>
                  <a:ext cx="160997" cy="95965"/>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01" name="Freeform 1580"/>
                <p:cNvSpPr>
                  <a:spLocks/>
                </p:cNvSpPr>
                <p:nvPr/>
              </p:nvSpPr>
              <p:spPr bwMode="auto">
                <a:xfrm>
                  <a:off x="4912167" y="3307476"/>
                  <a:ext cx="151058" cy="89967"/>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02" name="Freeform 1581"/>
                <p:cNvSpPr>
                  <a:spLocks/>
                </p:cNvSpPr>
                <p:nvPr/>
              </p:nvSpPr>
              <p:spPr bwMode="auto">
                <a:xfrm>
                  <a:off x="5140742" y="3533392"/>
                  <a:ext cx="137145" cy="85968"/>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03" name="Freeform 1582"/>
                <p:cNvSpPr>
                  <a:spLocks/>
                </p:cNvSpPr>
                <p:nvPr/>
              </p:nvSpPr>
              <p:spPr bwMode="auto">
                <a:xfrm>
                  <a:off x="4947944" y="3459419"/>
                  <a:ext cx="127207" cy="109960"/>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04" name="Freeform 1583"/>
                <p:cNvSpPr>
                  <a:spLocks/>
                </p:cNvSpPr>
                <p:nvPr/>
              </p:nvSpPr>
              <p:spPr bwMode="auto">
                <a:xfrm>
                  <a:off x="5073163" y="3579375"/>
                  <a:ext cx="39752" cy="85968"/>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05" name="Freeform 1584"/>
                <p:cNvSpPr>
                  <a:spLocks/>
                </p:cNvSpPr>
                <p:nvPr/>
              </p:nvSpPr>
              <p:spPr bwMode="auto">
                <a:xfrm>
                  <a:off x="5110928" y="3109550"/>
                  <a:ext cx="125220" cy="95965"/>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06" name="Freeform 1585"/>
                <p:cNvSpPr>
                  <a:spLocks/>
                </p:cNvSpPr>
                <p:nvPr/>
              </p:nvSpPr>
              <p:spPr bwMode="auto">
                <a:xfrm>
                  <a:off x="5055275" y="3469417"/>
                  <a:ext cx="95406" cy="133950"/>
                </a:xfrm>
                <a:custGeom>
                  <a:avLst/>
                  <a:gdLst/>
                  <a:ahLst/>
                  <a:cxnLst>
                    <a:cxn ang="0">
                      <a:pos x="23" y="33"/>
                    </a:cxn>
                    <a:cxn ang="0">
                      <a:pos x="24" y="42"/>
                    </a:cxn>
                    <a:cxn ang="0">
                      <a:pos x="25" y="49"/>
                    </a:cxn>
                    <a:cxn ang="0">
                      <a:pos x="32" y="49"/>
                    </a:cxn>
                    <a:cxn ang="0">
                      <a:pos x="29" y="53"/>
                    </a:cxn>
                    <a:cxn ang="0">
                      <a:pos x="27" y="60"/>
                    </a:cxn>
                    <a:cxn ang="0">
                      <a:pos x="32" y="64"/>
                    </a:cxn>
                    <a:cxn ang="0">
                      <a:pos x="42" y="67"/>
                    </a:cxn>
                    <a:cxn ang="0">
                      <a:pos x="52" y="70"/>
                    </a:cxn>
                    <a:cxn ang="0">
                      <a:pos x="45" y="73"/>
                    </a:cxn>
                    <a:cxn ang="0">
                      <a:pos x="37" y="78"/>
                    </a:cxn>
                    <a:cxn ang="0">
                      <a:pos x="39" y="92"/>
                    </a:cxn>
                    <a:cxn ang="0">
                      <a:pos x="52" y="100"/>
                    </a:cxn>
                    <a:cxn ang="0">
                      <a:pos x="46" y="115"/>
                    </a:cxn>
                    <a:cxn ang="0">
                      <a:pos x="39" y="130"/>
                    </a:cxn>
                    <a:cxn ang="0">
                      <a:pos x="39" y="145"/>
                    </a:cxn>
                    <a:cxn ang="0">
                      <a:pos x="48" y="146"/>
                    </a:cxn>
                    <a:cxn ang="0">
                      <a:pos x="54" y="156"/>
                    </a:cxn>
                    <a:cxn ang="0">
                      <a:pos x="58" y="159"/>
                    </a:cxn>
                    <a:cxn ang="0">
                      <a:pos x="66" y="166"/>
                    </a:cxn>
                    <a:cxn ang="0">
                      <a:pos x="48" y="167"/>
                    </a:cxn>
                    <a:cxn ang="0">
                      <a:pos x="46" y="171"/>
                    </a:cxn>
                    <a:cxn ang="0">
                      <a:pos x="61" y="188"/>
                    </a:cxn>
                    <a:cxn ang="0">
                      <a:pos x="56" y="199"/>
                    </a:cxn>
                    <a:cxn ang="0">
                      <a:pos x="48" y="201"/>
                    </a:cxn>
                    <a:cxn ang="0">
                      <a:pos x="37" y="205"/>
                    </a:cxn>
                    <a:cxn ang="0">
                      <a:pos x="31" y="202"/>
                    </a:cxn>
                    <a:cxn ang="0">
                      <a:pos x="32" y="210"/>
                    </a:cxn>
                    <a:cxn ang="0">
                      <a:pos x="35" y="223"/>
                    </a:cxn>
                    <a:cxn ang="0">
                      <a:pos x="30" y="223"/>
                    </a:cxn>
                    <a:cxn ang="0">
                      <a:pos x="23" y="217"/>
                    </a:cxn>
                    <a:cxn ang="0">
                      <a:pos x="11" y="232"/>
                    </a:cxn>
                    <a:cxn ang="0">
                      <a:pos x="4" y="242"/>
                    </a:cxn>
                    <a:cxn ang="0">
                      <a:pos x="0" y="254"/>
                    </a:cxn>
                    <a:cxn ang="0">
                      <a:pos x="5" y="265"/>
                    </a:cxn>
                    <a:cxn ang="0">
                      <a:pos x="0" y="285"/>
                    </a:cxn>
                    <a:cxn ang="0">
                      <a:pos x="36" y="314"/>
                    </a:cxn>
                    <a:cxn ang="0">
                      <a:pos x="53" y="315"/>
                    </a:cxn>
                    <a:cxn ang="0">
                      <a:pos x="63" y="285"/>
                    </a:cxn>
                    <a:cxn ang="0">
                      <a:pos x="91" y="284"/>
                    </a:cxn>
                    <a:cxn ang="0">
                      <a:pos x="120" y="315"/>
                    </a:cxn>
                    <a:cxn ang="0">
                      <a:pos x="129" y="314"/>
                    </a:cxn>
                    <a:cxn ang="0">
                      <a:pos x="150" y="301"/>
                    </a:cxn>
                    <a:cxn ang="0">
                      <a:pos x="159" y="303"/>
                    </a:cxn>
                    <a:cxn ang="0">
                      <a:pos x="186" y="298"/>
                    </a:cxn>
                    <a:cxn ang="0">
                      <a:pos x="218" y="302"/>
                    </a:cxn>
                    <a:cxn ang="0">
                      <a:pos x="241" y="241"/>
                    </a:cxn>
                    <a:cxn ang="0">
                      <a:pos x="215" y="188"/>
                    </a:cxn>
                    <a:cxn ang="0">
                      <a:pos x="225" y="157"/>
                    </a:cxn>
                    <a:cxn ang="0">
                      <a:pos x="220" y="119"/>
                    </a:cxn>
                    <a:cxn ang="0">
                      <a:pos x="166" y="105"/>
                    </a:cxn>
                    <a:cxn ang="0">
                      <a:pos x="154" y="76"/>
                    </a:cxn>
                    <a:cxn ang="0">
                      <a:pos x="129" y="42"/>
                    </a:cxn>
                    <a:cxn ang="0">
                      <a:pos x="99" y="11"/>
                    </a:cxn>
                    <a:cxn ang="0">
                      <a:pos x="78" y="5"/>
                    </a:cxn>
                    <a:cxn ang="0">
                      <a:pos x="35" y="16"/>
                    </a:cxn>
                  </a:cxnLst>
                  <a:rect l="0" t="0" r="r" b="b"/>
                  <a:pathLst>
                    <a:path w="241" h="331">
                      <a:moveTo>
                        <a:pt x="14" y="22"/>
                      </a:moveTo>
                      <a:lnTo>
                        <a:pt x="23" y="29"/>
                      </a:lnTo>
                      <a:lnTo>
                        <a:pt x="23" y="33"/>
                      </a:lnTo>
                      <a:lnTo>
                        <a:pt x="21" y="35"/>
                      </a:lnTo>
                      <a:lnTo>
                        <a:pt x="24" y="38"/>
                      </a:lnTo>
                      <a:lnTo>
                        <a:pt x="24" y="42"/>
                      </a:lnTo>
                      <a:lnTo>
                        <a:pt x="21" y="45"/>
                      </a:lnTo>
                      <a:lnTo>
                        <a:pt x="21" y="48"/>
                      </a:lnTo>
                      <a:lnTo>
                        <a:pt x="25" y="49"/>
                      </a:lnTo>
                      <a:lnTo>
                        <a:pt x="27" y="46"/>
                      </a:lnTo>
                      <a:lnTo>
                        <a:pt x="29" y="46"/>
                      </a:lnTo>
                      <a:lnTo>
                        <a:pt x="32" y="49"/>
                      </a:lnTo>
                      <a:lnTo>
                        <a:pt x="32" y="51"/>
                      </a:lnTo>
                      <a:lnTo>
                        <a:pt x="30" y="53"/>
                      </a:lnTo>
                      <a:lnTo>
                        <a:pt x="29" y="53"/>
                      </a:lnTo>
                      <a:lnTo>
                        <a:pt x="27" y="55"/>
                      </a:lnTo>
                      <a:lnTo>
                        <a:pt x="29" y="56"/>
                      </a:lnTo>
                      <a:lnTo>
                        <a:pt x="27" y="60"/>
                      </a:lnTo>
                      <a:lnTo>
                        <a:pt x="27" y="61"/>
                      </a:lnTo>
                      <a:lnTo>
                        <a:pt x="29" y="64"/>
                      </a:lnTo>
                      <a:lnTo>
                        <a:pt x="32" y="64"/>
                      </a:lnTo>
                      <a:lnTo>
                        <a:pt x="34" y="65"/>
                      </a:lnTo>
                      <a:lnTo>
                        <a:pt x="37" y="67"/>
                      </a:lnTo>
                      <a:lnTo>
                        <a:pt x="42" y="67"/>
                      </a:lnTo>
                      <a:lnTo>
                        <a:pt x="46" y="70"/>
                      </a:lnTo>
                      <a:lnTo>
                        <a:pt x="50" y="69"/>
                      </a:lnTo>
                      <a:lnTo>
                        <a:pt x="52" y="70"/>
                      </a:lnTo>
                      <a:lnTo>
                        <a:pt x="52" y="72"/>
                      </a:lnTo>
                      <a:lnTo>
                        <a:pt x="48" y="75"/>
                      </a:lnTo>
                      <a:lnTo>
                        <a:pt x="45" y="73"/>
                      </a:lnTo>
                      <a:lnTo>
                        <a:pt x="41" y="72"/>
                      </a:lnTo>
                      <a:lnTo>
                        <a:pt x="39" y="73"/>
                      </a:lnTo>
                      <a:lnTo>
                        <a:pt x="37" y="78"/>
                      </a:lnTo>
                      <a:lnTo>
                        <a:pt x="35" y="81"/>
                      </a:lnTo>
                      <a:lnTo>
                        <a:pt x="37" y="91"/>
                      </a:lnTo>
                      <a:lnTo>
                        <a:pt x="39" y="92"/>
                      </a:lnTo>
                      <a:lnTo>
                        <a:pt x="37" y="97"/>
                      </a:lnTo>
                      <a:lnTo>
                        <a:pt x="50" y="97"/>
                      </a:lnTo>
                      <a:lnTo>
                        <a:pt x="52" y="100"/>
                      </a:lnTo>
                      <a:lnTo>
                        <a:pt x="51" y="104"/>
                      </a:lnTo>
                      <a:lnTo>
                        <a:pt x="51" y="108"/>
                      </a:lnTo>
                      <a:lnTo>
                        <a:pt x="46" y="115"/>
                      </a:lnTo>
                      <a:lnTo>
                        <a:pt x="41" y="126"/>
                      </a:lnTo>
                      <a:lnTo>
                        <a:pt x="39" y="128"/>
                      </a:lnTo>
                      <a:lnTo>
                        <a:pt x="39" y="130"/>
                      </a:lnTo>
                      <a:lnTo>
                        <a:pt x="40" y="132"/>
                      </a:lnTo>
                      <a:lnTo>
                        <a:pt x="36" y="137"/>
                      </a:lnTo>
                      <a:lnTo>
                        <a:pt x="39" y="145"/>
                      </a:lnTo>
                      <a:lnTo>
                        <a:pt x="42" y="145"/>
                      </a:lnTo>
                      <a:lnTo>
                        <a:pt x="45" y="147"/>
                      </a:lnTo>
                      <a:lnTo>
                        <a:pt x="48" y="146"/>
                      </a:lnTo>
                      <a:lnTo>
                        <a:pt x="50" y="148"/>
                      </a:lnTo>
                      <a:lnTo>
                        <a:pt x="51" y="152"/>
                      </a:lnTo>
                      <a:lnTo>
                        <a:pt x="54" y="156"/>
                      </a:lnTo>
                      <a:lnTo>
                        <a:pt x="58" y="156"/>
                      </a:lnTo>
                      <a:lnTo>
                        <a:pt x="58" y="157"/>
                      </a:lnTo>
                      <a:lnTo>
                        <a:pt x="58" y="159"/>
                      </a:lnTo>
                      <a:lnTo>
                        <a:pt x="63" y="162"/>
                      </a:lnTo>
                      <a:lnTo>
                        <a:pt x="66" y="163"/>
                      </a:lnTo>
                      <a:lnTo>
                        <a:pt x="66" y="166"/>
                      </a:lnTo>
                      <a:lnTo>
                        <a:pt x="62" y="171"/>
                      </a:lnTo>
                      <a:lnTo>
                        <a:pt x="53" y="171"/>
                      </a:lnTo>
                      <a:lnTo>
                        <a:pt x="48" y="167"/>
                      </a:lnTo>
                      <a:lnTo>
                        <a:pt x="46" y="167"/>
                      </a:lnTo>
                      <a:lnTo>
                        <a:pt x="45" y="169"/>
                      </a:lnTo>
                      <a:lnTo>
                        <a:pt x="46" y="171"/>
                      </a:lnTo>
                      <a:lnTo>
                        <a:pt x="52" y="178"/>
                      </a:lnTo>
                      <a:lnTo>
                        <a:pt x="58" y="186"/>
                      </a:lnTo>
                      <a:lnTo>
                        <a:pt x="61" y="188"/>
                      </a:lnTo>
                      <a:lnTo>
                        <a:pt x="59" y="195"/>
                      </a:lnTo>
                      <a:lnTo>
                        <a:pt x="58" y="198"/>
                      </a:lnTo>
                      <a:lnTo>
                        <a:pt x="56" y="199"/>
                      </a:lnTo>
                      <a:lnTo>
                        <a:pt x="53" y="198"/>
                      </a:lnTo>
                      <a:lnTo>
                        <a:pt x="51" y="198"/>
                      </a:lnTo>
                      <a:lnTo>
                        <a:pt x="48" y="201"/>
                      </a:lnTo>
                      <a:lnTo>
                        <a:pt x="43" y="204"/>
                      </a:lnTo>
                      <a:lnTo>
                        <a:pt x="40" y="204"/>
                      </a:lnTo>
                      <a:lnTo>
                        <a:pt x="37" y="205"/>
                      </a:lnTo>
                      <a:lnTo>
                        <a:pt x="35" y="205"/>
                      </a:lnTo>
                      <a:lnTo>
                        <a:pt x="34" y="202"/>
                      </a:lnTo>
                      <a:lnTo>
                        <a:pt x="31" y="202"/>
                      </a:lnTo>
                      <a:lnTo>
                        <a:pt x="27" y="206"/>
                      </a:lnTo>
                      <a:lnTo>
                        <a:pt x="29" y="209"/>
                      </a:lnTo>
                      <a:lnTo>
                        <a:pt x="32" y="210"/>
                      </a:lnTo>
                      <a:lnTo>
                        <a:pt x="34" y="215"/>
                      </a:lnTo>
                      <a:lnTo>
                        <a:pt x="35" y="218"/>
                      </a:lnTo>
                      <a:lnTo>
                        <a:pt x="35" y="223"/>
                      </a:lnTo>
                      <a:lnTo>
                        <a:pt x="34" y="226"/>
                      </a:lnTo>
                      <a:lnTo>
                        <a:pt x="31" y="226"/>
                      </a:lnTo>
                      <a:lnTo>
                        <a:pt x="30" y="223"/>
                      </a:lnTo>
                      <a:lnTo>
                        <a:pt x="29" y="218"/>
                      </a:lnTo>
                      <a:lnTo>
                        <a:pt x="26" y="217"/>
                      </a:lnTo>
                      <a:lnTo>
                        <a:pt x="23" y="217"/>
                      </a:lnTo>
                      <a:lnTo>
                        <a:pt x="14" y="225"/>
                      </a:lnTo>
                      <a:lnTo>
                        <a:pt x="13" y="229"/>
                      </a:lnTo>
                      <a:lnTo>
                        <a:pt x="11" y="232"/>
                      </a:lnTo>
                      <a:lnTo>
                        <a:pt x="11" y="239"/>
                      </a:lnTo>
                      <a:lnTo>
                        <a:pt x="9" y="242"/>
                      </a:lnTo>
                      <a:lnTo>
                        <a:pt x="4" y="242"/>
                      </a:lnTo>
                      <a:lnTo>
                        <a:pt x="2" y="244"/>
                      </a:lnTo>
                      <a:lnTo>
                        <a:pt x="2" y="253"/>
                      </a:lnTo>
                      <a:lnTo>
                        <a:pt x="0" y="254"/>
                      </a:lnTo>
                      <a:lnTo>
                        <a:pt x="0" y="258"/>
                      </a:lnTo>
                      <a:lnTo>
                        <a:pt x="3" y="263"/>
                      </a:lnTo>
                      <a:lnTo>
                        <a:pt x="5" y="265"/>
                      </a:lnTo>
                      <a:lnTo>
                        <a:pt x="5" y="270"/>
                      </a:lnTo>
                      <a:lnTo>
                        <a:pt x="0" y="277"/>
                      </a:lnTo>
                      <a:lnTo>
                        <a:pt x="0" y="285"/>
                      </a:lnTo>
                      <a:lnTo>
                        <a:pt x="16" y="297"/>
                      </a:lnTo>
                      <a:lnTo>
                        <a:pt x="27" y="308"/>
                      </a:lnTo>
                      <a:lnTo>
                        <a:pt x="36" y="314"/>
                      </a:lnTo>
                      <a:lnTo>
                        <a:pt x="42" y="326"/>
                      </a:lnTo>
                      <a:lnTo>
                        <a:pt x="48" y="331"/>
                      </a:lnTo>
                      <a:lnTo>
                        <a:pt x="53" y="315"/>
                      </a:lnTo>
                      <a:lnTo>
                        <a:pt x="51" y="304"/>
                      </a:lnTo>
                      <a:lnTo>
                        <a:pt x="56" y="290"/>
                      </a:lnTo>
                      <a:lnTo>
                        <a:pt x="63" y="285"/>
                      </a:lnTo>
                      <a:lnTo>
                        <a:pt x="69" y="275"/>
                      </a:lnTo>
                      <a:lnTo>
                        <a:pt x="77" y="282"/>
                      </a:lnTo>
                      <a:lnTo>
                        <a:pt x="91" y="284"/>
                      </a:lnTo>
                      <a:lnTo>
                        <a:pt x="97" y="295"/>
                      </a:lnTo>
                      <a:lnTo>
                        <a:pt x="107" y="299"/>
                      </a:lnTo>
                      <a:lnTo>
                        <a:pt x="120" y="315"/>
                      </a:lnTo>
                      <a:lnTo>
                        <a:pt x="121" y="317"/>
                      </a:lnTo>
                      <a:lnTo>
                        <a:pt x="126" y="317"/>
                      </a:lnTo>
                      <a:lnTo>
                        <a:pt x="129" y="314"/>
                      </a:lnTo>
                      <a:lnTo>
                        <a:pt x="129" y="306"/>
                      </a:lnTo>
                      <a:lnTo>
                        <a:pt x="147" y="299"/>
                      </a:lnTo>
                      <a:lnTo>
                        <a:pt x="150" y="301"/>
                      </a:lnTo>
                      <a:lnTo>
                        <a:pt x="156" y="308"/>
                      </a:lnTo>
                      <a:lnTo>
                        <a:pt x="159" y="308"/>
                      </a:lnTo>
                      <a:lnTo>
                        <a:pt x="159" y="303"/>
                      </a:lnTo>
                      <a:lnTo>
                        <a:pt x="166" y="298"/>
                      </a:lnTo>
                      <a:lnTo>
                        <a:pt x="182" y="302"/>
                      </a:lnTo>
                      <a:lnTo>
                        <a:pt x="186" y="298"/>
                      </a:lnTo>
                      <a:lnTo>
                        <a:pt x="201" y="301"/>
                      </a:lnTo>
                      <a:lnTo>
                        <a:pt x="212" y="299"/>
                      </a:lnTo>
                      <a:lnTo>
                        <a:pt x="218" y="302"/>
                      </a:lnTo>
                      <a:lnTo>
                        <a:pt x="218" y="277"/>
                      </a:lnTo>
                      <a:lnTo>
                        <a:pt x="230" y="253"/>
                      </a:lnTo>
                      <a:lnTo>
                        <a:pt x="241" y="241"/>
                      </a:lnTo>
                      <a:lnTo>
                        <a:pt x="226" y="225"/>
                      </a:lnTo>
                      <a:lnTo>
                        <a:pt x="218" y="210"/>
                      </a:lnTo>
                      <a:lnTo>
                        <a:pt x="215" y="188"/>
                      </a:lnTo>
                      <a:lnTo>
                        <a:pt x="218" y="167"/>
                      </a:lnTo>
                      <a:lnTo>
                        <a:pt x="235" y="159"/>
                      </a:lnTo>
                      <a:lnTo>
                        <a:pt x="225" y="157"/>
                      </a:lnTo>
                      <a:lnTo>
                        <a:pt x="218" y="141"/>
                      </a:lnTo>
                      <a:lnTo>
                        <a:pt x="228" y="130"/>
                      </a:lnTo>
                      <a:lnTo>
                        <a:pt x="220" y="119"/>
                      </a:lnTo>
                      <a:lnTo>
                        <a:pt x="209" y="128"/>
                      </a:lnTo>
                      <a:lnTo>
                        <a:pt x="181" y="118"/>
                      </a:lnTo>
                      <a:lnTo>
                        <a:pt x="166" y="105"/>
                      </a:lnTo>
                      <a:lnTo>
                        <a:pt x="165" y="91"/>
                      </a:lnTo>
                      <a:lnTo>
                        <a:pt x="163" y="81"/>
                      </a:lnTo>
                      <a:lnTo>
                        <a:pt x="154" y="76"/>
                      </a:lnTo>
                      <a:lnTo>
                        <a:pt x="143" y="73"/>
                      </a:lnTo>
                      <a:lnTo>
                        <a:pt x="134" y="60"/>
                      </a:lnTo>
                      <a:lnTo>
                        <a:pt x="129" y="42"/>
                      </a:lnTo>
                      <a:lnTo>
                        <a:pt x="124" y="29"/>
                      </a:lnTo>
                      <a:lnTo>
                        <a:pt x="113" y="17"/>
                      </a:lnTo>
                      <a:lnTo>
                        <a:pt x="99" y="11"/>
                      </a:lnTo>
                      <a:lnTo>
                        <a:pt x="94" y="7"/>
                      </a:lnTo>
                      <a:lnTo>
                        <a:pt x="90" y="0"/>
                      </a:lnTo>
                      <a:lnTo>
                        <a:pt x="78" y="5"/>
                      </a:lnTo>
                      <a:lnTo>
                        <a:pt x="66" y="5"/>
                      </a:lnTo>
                      <a:lnTo>
                        <a:pt x="50" y="16"/>
                      </a:lnTo>
                      <a:lnTo>
                        <a:pt x="35" y="16"/>
                      </a:lnTo>
                      <a:lnTo>
                        <a:pt x="29" y="21"/>
                      </a:lnTo>
                      <a:lnTo>
                        <a:pt x="14" y="2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07" name="Freeform 1586"/>
                <p:cNvSpPr>
                  <a:spLocks/>
                </p:cNvSpPr>
                <p:nvPr/>
              </p:nvSpPr>
              <p:spPr bwMode="auto">
                <a:xfrm>
                  <a:off x="5021485" y="3361456"/>
                  <a:ext cx="119256" cy="59978"/>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08" name="Freeform 1587"/>
                <p:cNvSpPr>
                  <a:spLocks/>
                </p:cNvSpPr>
                <p:nvPr/>
              </p:nvSpPr>
              <p:spPr bwMode="auto">
                <a:xfrm>
                  <a:off x="4945956" y="3449423"/>
                  <a:ext cx="67579" cy="49982"/>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09" name="Freeform 1588"/>
                <p:cNvSpPr>
                  <a:spLocks/>
                </p:cNvSpPr>
                <p:nvPr/>
              </p:nvSpPr>
              <p:spPr bwMode="auto">
                <a:xfrm>
                  <a:off x="5100990" y="3589371"/>
                  <a:ext cx="51678" cy="41984"/>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10" name="Freeform 1589"/>
                <p:cNvSpPr>
                  <a:spLocks/>
                </p:cNvSpPr>
                <p:nvPr/>
              </p:nvSpPr>
              <p:spPr bwMode="auto">
                <a:xfrm>
                  <a:off x="5093040" y="3403441"/>
                  <a:ext cx="206712" cy="145946"/>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11" name="Freeform 1590"/>
                <p:cNvSpPr>
                  <a:spLocks/>
                </p:cNvSpPr>
                <p:nvPr/>
              </p:nvSpPr>
              <p:spPr bwMode="auto">
                <a:xfrm>
                  <a:off x="5162607" y="2979597"/>
                  <a:ext cx="107331" cy="87967"/>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12" name="Freeform 1591"/>
                <p:cNvSpPr>
                  <a:spLocks/>
                </p:cNvSpPr>
                <p:nvPr/>
              </p:nvSpPr>
              <p:spPr bwMode="auto">
                <a:xfrm>
                  <a:off x="5100990" y="2433799"/>
                  <a:ext cx="236526" cy="535801"/>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13" name="Freeform 1592"/>
                <p:cNvSpPr>
                  <a:spLocks/>
                </p:cNvSpPr>
                <p:nvPr/>
              </p:nvSpPr>
              <p:spPr bwMode="auto">
                <a:xfrm>
                  <a:off x="4828687" y="3059568"/>
                  <a:ext cx="61616" cy="11395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14" name="Freeform 1593"/>
                <p:cNvSpPr>
                  <a:spLocks/>
                </p:cNvSpPr>
                <p:nvPr/>
              </p:nvSpPr>
              <p:spPr bwMode="auto">
                <a:xfrm>
                  <a:off x="4763096" y="2367824"/>
                  <a:ext cx="566469" cy="679748"/>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15" name="Freeform 1594"/>
                <p:cNvSpPr>
                  <a:spLocks/>
                </p:cNvSpPr>
                <p:nvPr/>
              </p:nvSpPr>
              <p:spPr bwMode="auto">
                <a:xfrm>
                  <a:off x="4894279" y="2495777"/>
                  <a:ext cx="284229" cy="655757"/>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16" name="Freeform 1596"/>
                <p:cNvSpPr>
                  <a:spLocks/>
                </p:cNvSpPr>
                <p:nvPr/>
              </p:nvSpPr>
              <p:spPr bwMode="auto">
                <a:xfrm>
                  <a:off x="4886328" y="1558124"/>
                  <a:ext cx="234538" cy="373861"/>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17" name="Freeform 1597"/>
                <p:cNvSpPr>
                  <a:spLocks/>
                </p:cNvSpPr>
                <p:nvPr/>
              </p:nvSpPr>
              <p:spPr bwMode="auto">
                <a:xfrm>
                  <a:off x="5093040" y="1722064"/>
                  <a:ext cx="49690" cy="4598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18" name="Freeform 1598"/>
                <p:cNvSpPr>
                  <a:spLocks/>
                </p:cNvSpPr>
                <p:nvPr/>
              </p:nvSpPr>
              <p:spPr bwMode="auto">
                <a:xfrm>
                  <a:off x="5160619" y="1778043"/>
                  <a:ext cx="1987" cy="1999"/>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19" name="Freeform 1599"/>
                <p:cNvSpPr>
                  <a:spLocks/>
                </p:cNvSpPr>
                <p:nvPr/>
              </p:nvSpPr>
              <p:spPr bwMode="auto">
                <a:xfrm>
                  <a:off x="5160619" y="1780042"/>
                  <a:ext cx="1987" cy="1999"/>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20" name="Freeform 1600"/>
                <p:cNvSpPr>
                  <a:spLocks/>
                </p:cNvSpPr>
                <p:nvPr/>
              </p:nvSpPr>
              <p:spPr bwMode="auto">
                <a:xfrm>
                  <a:off x="5106954" y="1758051"/>
                  <a:ext cx="89442" cy="107960"/>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21" name="Freeform 1601"/>
                <p:cNvSpPr>
                  <a:spLocks/>
                </p:cNvSpPr>
                <p:nvPr/>
              </p:nvSpPr>
              <p:spPr bwMode="auto">
                <a:xfrm>
                  <a:off x="5049313" y="1558124"/>
                  <a:ext cx="196774" cy="10396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cxnSp>
              <p:nvCxnSpPr>
                <p:cNvPr id="322" name="Gerade Verbindung 380"/>
                <p:cNvCxnSpPr/>
                <p:nvPr/>
              </p:nvCxnSpPr>
              <p:spPr>
                <a:xfrm>
                  <a:off x="1812983" y="4065115"/>
                  <a:ext cx="588032" cy="0"/>
                </a:xfrm>
                <a:prstGeom prst="line">
                  <a:avLst/>
                </a:prstGeom>
                <a:ln w="6350">
                  <a:solidFill>
                    <a:srgbClr val="0B318F"/>
                  </a:solidFill>
                </a:ln>
              </p:spPr>
              <p:style>
                <a:lnRef idx="1">
                  <a:schemeClr val="accent1"/>
                </a:lnRef>
                <a:fillRef idx="0">
                  <a:schemeClr val="accent1"/>
                </a:fillRef>
                <a:effectRef idx="0">
                  <a:schemeClr val="accent1"/>
                </a:effectRef>
                <a:fontRef idx="minor">
                  <a:schemeClr val="tx1"/>
                </a:fontRef>
              </p:style>
            </p:cxnSp>
            <p:cxnSp>
              <p:nvCxnSpPr>
                <p:cNvPr id="323" name="Gerade Verbindung 381"/>
                <p:cNvCxnSpPr/>
                <p:nvPr/>
              </p:nvCxnSpPr>
              <p:spPr>
                <a:xfrm flipH="1">
                  <a:off x="5354124" y="2106661"/>
                  <a:ext cx="4572" cy="1233598"/>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324" name="Gewinkelte Verbindung 649"/>
                <p:cNvCxnSpPr/>
                <p:nvPr/>
              </p:nvCxnSpPr>
              <p:spPr>
                <a:xfrm rot="5400000" flipH="1" flipV="1">
                  <a:off x="5348144" y="2738264"/>
                  <a:ext cx="730567" cy="36000"/>
                </a:xfrm>
                <a:prstGeom prst="bentConnector3">
                  <a:avLst>
                    <a:gd name="adj1" fmla="val -289"/>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325" name="Gewinkelte Verbindung 652"/>
                <p:cNvCxnSpPr/>
                <p:nvPr/>
              </p:nvCxnSpPr>
              <p:spPr>
                <a:xfrm>
                  <a:off x="4701414" y="2672991"/>
                  <a:ext cx="288000" cy="612000"/>
                </a:xfrm>
                <a:prstGeom prst="bentConnector2">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326" name="Gewinkelte Verbindung 653"/>
                <p:cNvCxnSpPr/>
                <p:nvPr/>
              </p:nvCxnSpPr>
              <p:spPr>
                <a:xfrm rot="16200000" flipV="1">
                  <a:off x="4543434" y="2953776"/>
                  <a:ext cx="184800" cy="459387"/>
                </a:xfrm>
                <a:prstGeom prst="bentConnector2">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327" name="Gewinkelte Verbindung 387"/>
                <p:cNvCxnSpPr/>
                <p:nvPr/>
              </p:nvCxnSpPr>
              <p:spPr>
                <a:xfrm rot="10800000">
                  <a:off x="4405059" y="3141537"/>
                  <a:ext cx="375683" cy="181682"/>
                </a:xfrm>
                <a:prstGeom prst="bentConnector3">
                  <a:avLst>
                    <a:gd name="adj1" fmla="val 50000"/>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328" name="Gewinkelte Verbindung 388"/>
                <p:cNvCxnSpPr/>
                <p:nvPr/>
              </p:nvCxnSpPr>
              <p:spPr>
                <a:xfrm rot="16200000" flipV="1">
                  <a:off x="4264663" y="3293061"/>
                  <a:ext cx="396000" cy="288000"/>
                </a:xfrm>
                <a:prstGeom prst="bentConnector3">
                  <a:avLst>
                    <a:gd name="adj1" fmla="val -812"/>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329" name="Gewinkelte Verbindung 399"/>
                <p:cNvCxnSpPr/>
                <p:nvPr/>
              </p:nvCxnSpPr>
              <p:spPr>
                <a:xfrm flipV="1">
                  <a:off x="4227599" y="3614139"/>
                  <a:ext cx="972000" cy="105372"/>
                </a:xfrm>
                <a:prstGeom prst="bentConnector3">
                  <a:avLst>
                    <a:gd name="adj1" fmla="val 50000"/>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330" name="Gewinkelte Verbindung 675"/>
                <p:cNvCxnSpPr/>
                <p:nvPr/>
              </p:nvCxnSpPr>
              <p:spPr>
                <a:xfrm rot="5400000" flipH="1">
                  <a:off x="4627175" y="2964835"/>
                  <a:ext cx="175887" cy="725316"/>
                </a:xfrm>
                <a:prstGeom prst="bentConnector4">
                  <a:avLst>
                    <a:gd name="adj1" fmla="val 11947"/>
                    <a:gd name="adj2" fmla="val 99509"/>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331" name="Gewinkelte Verbindung 4"/>
                <p:cNvCxnSpPr/>
                <p:nvPr/>
              </p:nvCxnSpPr>
              <p:spPr>
                <a:xfrm rot="10800000" flipV="1">
                  <a:off x="4230748" y="3830483"/>
                  <a:ext cx="285489" cy="168677"/>
                </a:xfrm>
                <a:prstGeom prst="bentConnector3">
                  <a:avLst>
                    <a:gd name="adj1" fmla="val -2801"/>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332" name="Gerade Verbindung 419"/>
                <p:cNvCxnSpPr/>
                <p:nvPr/>
              </p:nvCxnSpPr>
              <p:spPr>
                <a:xfrm flipV="1">
                  <a:off x="6937927" y="3573379"/>
                  <a:ext cx="0" cy="324000"/>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333" name="Gerade Verbindung 420"/>
                <p:cNvCxnSpPr/>
                <p:nvPr/>
              </p:nvCxnSpPr>
              <p:spPr>
                <a:xfrm>
                  <a:off x="6978736" y="3605644"/>
                  <a:ext cx="6380" cy="432000"/>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334" name="Gerade Verbindung 406"/>
                <p:cNvCxnSpPr/>
                <p:nvPr/>
              </p:nvCxnSpPr>
              <p:spPr>
                <a:xfrm>
                  <a:off x="7110540" y="3952105"/>
                  <a:ext cx="792000" cy="0"/>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335" name="Gewinkelte Verbindung 653"/>
                <p:cNvCxnSpPr>
                  <a:stCxn id="54" idx="0"/>
                </p:cNvCxnSpPr>
                <p:nvPr/>
              </p:nvCxnSpPr>
              <p:spPr>
                <a:xfrm rot="16200000" flipV="1">
                  <a:off x="4577081" y="2848837"/>
                  <a:ext cx="176068" cy="516301"/>
                </a:xfrm>
                <a:prstGeom prst="bentConnector2">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sp>
              <p:nvSpPr>
                <p:cNvPr id="336" name="Freeform 1491"/>
                <p:cNvSpPr>
                  <a:spLocks/>
                </p:cNvSpPr>
                <p:nvPr/>
              </p:nvSpPr>
              <p:spPr bwMode="auto">
                <a:xfrm rot="2187063">
                  <a:off x="5317055" y="3198784"/>
                  <a:ext cx="312157" cy="224058"/>
                </a:xfrm>
                <a:custGeom>
                  <a:avLst/>
                  <a:gdLst/>
                  <a:ahLst/>
                  <a:cxnLst>
                    <a:cxn ang="0">
                      <a:pos x="684" y="202"/>
                    </a:cxn>
                    <a:cxn ang="0">
                      <a:pos x="721" y="231"/>
                    </a:cxn>
                    <a:cxn ang="0">
                      <a:pos x="762" y="247"/>
                    </a:cxn>
                    <a:cxn ang="0">
                      <a:pos x="776" y="275"/>
                    </a:cxn>
                    <a:cxn ang="0">
                      <a:pos x="805" y="299"/>
                    </a:cxn>
                    <a:cxn ang="0">
                      <a:pos x="805" y="308"/>
                    </a:cxn>
                    <a:cxn ang="0">
                      <a:pos x="820" y="324"/>
                    </a:cxn>
                    <a:cxn ang="0">
                      <a:pos x="846" y="345"/>
                    </a:cxn>
                    <a:cxn ang="0">
                      <a:pos x="854" y="368"/>
                    </a:cxn>
                    <a:cxn ang="0">
                      <a:pos x="850" y="387"/>
                    </a:cxn>
                    <a:cxn ang="0">
                      <a:pos x="872" y="425"/>
                    </a:cxn>
                    <a:cxn ang="0">
                      <a:pos x="881" y="455"/>
                    </a:cxn>
                    <a:cxn ang="0">
                      <a:pos x="888" y="463"/>
                    </a:cxn>
                    <a:cxn ang="0">
                      <a:pos x="905" y="491"/>
                    </a:cxn>
                    <a:cxn ang="0">
                      <a:pos x="1119" y="599"/>
                    </a:cxn>
                    <a:cxn ang="0">
                      <a:pos x="1119" y="744"/>
                    </a:cxn>
                    <a:cxn ang="0">
                      <a:pos x="642" y="996"/>
                    </a:cxn>
                    <a:cxn ang="0">
                      <a:pos x="507" y="912"/>
                    </a:cxn>
                    <a:cxn ang="0">
                      <a:pos x="477" y="925"/>
                    </a:cxn>
                    <a:cxn ang="0">
                      <a:pos x="461" y="941"/>
                    </a:cxn>
                    <a:cxn ang="0">
                      <a:pos x="442" y="944"/>
                    </a:cxn>
                    <a:cxn ang="0">
                      <a:pos x="426" y="911"/>
                    </a:cxn>
                    <a:cxn ang="0">
                      <a:pos x="399" y="869"/>
                    </a:cxn>
                    <a:cxn ang="0">
                      <a:pos x="376" y="844"/>
                    </a:cxn>
                    <a:cxn ang="0">
                      <a:pos x="359" y="815"/>
                    </a:cxn>
                    <a:cxn ang="0">
                      <a:pos x="351" y="783"/>
                    </a:cxn>
                    <a:cxn ang="0">
                      <a:pos x="335" y="760"/>
                    </a:cxn>
                    <a:cxn ang="0">
                      <a:pos x="317" y="739"/>
                    </a:cxn>
                    <a:cxn ang="0">
                      <a:pos x="291" y="726"/>
                    </a:cxn>
                    <a:cxn ang="0">
                      <a:pos x="264" y="708"/>
                    </a:cxn>
                    <a:cxn ang="0">
                      <a:pos x="251" y="680"/>
                    </a:cxn>
                    <a:cxn ang="0">
                      <a:pos x="239" y="627"/>
                    </a:cxn>
                    <a:cxn ang="0">
                      <a:pos x="246" y="604"/>
                    </a:cxn>
                    <a:cxn ang="0">
                      <a:pos x="233" y="578"/>
                    </a:cxn>
                    <a:cxn ang="0">
                      <a:pos x="225" y="554"/>
                    </a:cxn>
                    <a:cxn ang="0">
                      <a:pos x="193" y="506"/>
                    </a:cxn>
                    <a:cxn ang="0">
                      <a:pos x="178" y="496"/>
                    </a:cxn>
                    <a:cxn ang="0">
                      <a:pos x="162" y="489"/>
                    </a:cxn>
                    <a:cxn ang="0">
                      <a:pos x="153" y="481"/>
                    </a:cxn>
                    <a:cxn ang="0">
                      <a:pos x="141" y="455"/>
                    </a:cxn>
                    <a:cxn ang="0">
                      <a:pos x="128" y="416"/>
                    </a:cxn>
                    <a:cxn ang="0">
                      <a:pos x="109" y="395"/>
                    </a:cxn>
                    <a:cxn ang="0">
                      <a:pos x="87" y="350"/>
                    </a:cxn>
                    <a:cxn ang="0">
                      <a:pos x="61" y="319"/>
                    </a:cxn>
                    <a:cxn ang="0">
                      <a:pos x="45" y="288"/>
                    </a:cxn>
                    <a:cxn ang="0">
                      <a:pos x="17" y="259"/>
                    </a:cxn>
                    <a:cxn ang="0">
                      <a:pos x="2" y="258"/>
                    </a:cxn>
                    <a:cxn ang="0">
                      <a:pos x="12" y="211"/>
                    </a:cxn>
                    <a:cxn ang="0">
                      <a:pos x="17" y="178"/>
                    </a:cxn>
                    <a:cxn ang="0">
                      <a:pos x="98" y="177"/>
                    </a:cxn>
                    <a:cxn ang="0">
                      <a:pos x="156" y="142"/>
                    </a:cxn>
                    <a:cxn ang="0">
                      <a:pos x="185" y="104"/>
                    </a:cxn>
                    <a:cxn ang="0">
                      <a:pos x="125" y="43"/>
                    </a:cxn>
                    <a:cxn ang="0">
                      <a:pos x="248" y="0"/>
                    </a:cxn>
                    <a:cxn ang="0">
                      <a:pos x="450" y="91"/>
                    </a:cxn>
                    <a:cxn ang="0">
                      <a:pos x="493" y="116"/>
                    </a:cxn>
                    <a:cxn ang="0">
                      <a:pos x="497" y="162"/>
                    </a:cxn>
                  </a:cxnLst>
                  <a:rect l="0" t="0" r="r" b="b"/>
                  <a:pathLst>
                    <a:path w="1157" h="996">
                      <a:moveTo>
                        <a:pt x="658" y="195"/>
                      </a:moveTo>
                      <a:lnTo>
                        <a:pt x="662" y="197"/>
                      </a:lnTo>
                      <a:lnTo>
                        <a:pt x="684" y="202"/>
                      </a:lnTo>
                      <a:lnTo>
                        <a:pt x="704" y="209"/>
                      </a:lnTo>
                      <a:lnTo>
                        <a:pt x="711" y="216"/>
                      </a:lnTo>
                      <a:lnTo>
                        <a:pt x="721" y="231"/>
                      </a:lnTo>
                      <a:lnTo>
                        <a:pt x="754" y="231"/>
                      </a:lnTo>
                      <a:lnTo>
                        <a:pt x="758" y="237"/>
                      </a:lnTo>
                      <a:lnTo>
                        <a:pt x="762" y="247"/>
                      </a:lnTo>
                      <a:lnTo>
                        <a:pt x="765" y="251"/>
                      </a:lnTo>
                      <a:lnTo>
                        <a:pt x="766" y="259"/>
                      </a:lnTo>
                      <a:lnTo>
                        <a:pt x="776" y="275"/>
                      </a:lnTo>
                      <a:lnTo>
                        <a:pt x="785" y="277"/>
                      </a:lnTo>
                      <a:lnTo>
                        <a:pt x="791" y="290"/>
                      </a:lnTo>
                      <a:lnTo>
                        <a:pt x="805" y="299"/>
                      </a:lnTo>
                      <a:lnTo>
                        <a:pt x="805" y="301"/>
                      </a:lnTo>
                      <a:lnTo>
                        <a:pt x="802" y="304"/>
                      </a:lnTo>
                      <a:lnTo>
                        <a:pt x="805" y="308"/>
                      </a:lnTo>
                      <a:lnTo>
                        <a:pt x="807" y="318"/>
                      </a:lnTo>
                      <a:lnTo>
                        <a:pt x="817" y="320"/>
                      </a:lnTo>
                      <a:lnTo>
                        <a:pt x="820" y="324"/>
                      </a:lnTo>
                      <a:lnTo>
                        <a:pt x="836" y="335"/>
                      </a:lnTo>
                      <a:lnTo>
                        <a:pt x="843" y="339"/>
                      </a:lnTo>
                      <a:lnTo>
                        <a:pt x="846" y="345"/>
                      </a:lnTo>
                      <a:lnTo>
                        <a:pt x="848" y="347"/>
                      </a:lnTo>
                      <a:lnTo>
                        <a:pt x="845" y="357"/>
                      </a:lnTo>
                      <a:lnTo>
                        <a:pt x="854" y="368"/>
                      </a:lnTo>
                      <a:lnTo>
                        <a:pt x="855" y="376"/>
                      </a:lnTo>
                      <a:lnTo>
                        <a:pt x="855" y="380"/>
                      </a:lnTo>
                      <a:lnTo>
                        <a:pt x="850" y="387"/>
                      </a:lnTo>
                      <a:lnTo>
                        <a:pt x="850" y="399"/>
                      </a:lnTo>
                      <a:lnTo>
                        <a:pt x="857" y="409"/>
                      </a:lnTo>
                      <a:lnTo>
                        <a:pt x="872" y="425"/>
                      </a:lnTo>
                      <a:lnTo>
                        <a:pt x="875" y="443"/>
                      </a:lnTo>
                      <a:lnTo>
                        <a:pt x="881" y="450"/>
                      </a:lnTo>
                      <a:lnTo>
                        <a:pt x="881" y="455"/>
                      </a:lnTo>
                      <a:lnTo>
                        <a:pt x="883" y="458"/>
                      </a:lnTo>
                      <a:lnTo>
                        <a:pt x="886" y="463"/>
                      </a:lnTo>
                      <a:lnTo>
                        <a:pt x="888" y="463"/>
                      </a:lnTo>
                      <a:lnTo>
                        <a:pt x="895" y="475"/>
                      </a:lnTo>
                      <a:lnTo>
                        <a:pt x="902" y="476"/>
                      </a:lnTo>
                      <a:lnTo>
                        <a:pt x="905" y="491"/>
                      </a:lnTo>
                      <a:lnTo>
                        <a:pt x="938" y="520"/>
                      </a:lnTo>
                      <a:lnTo>
                        <a:pt x="954" y="568"/>
                      </a:lnTo>
                      <a:lnTo>
                        <a:pt x="1119" y="599"/>
                      </a:lnTo>
                      <a:lnTo>
                        <a:pt x="1130" y="587"/>
                      </a:lnTo>
                      <a:lnTo>
                        <a:pt x="1157" y="627"/>
                      </a:lnTo>
                      <a:lnTo>
                        <a:pt x="1119" y="744"/>
                      </a:lnTo>
                      <a:lnTo>
                        <a:pt x="954" y="802"/>
                      </a:lnTo>
                      <a:lnTo>
                        <a:pt x="780" y="842"/>
                      </a:lnTo>
                      <a:lnTo>
                        <a:pt x="642" y="996"/>
                      </a:lnTo>
                      <a:lnTo>
                        <a:pt x="642" y="934"/>
                      </a:lnTo>
                      <a:lnTo>
                        <a:pt x="542" y="900"/>
                      </a:lnTo>
                      <a:lnTo>
                        <a:pt x="507" y="912"/>
                      </a:lnTo>
                      <a:lnTo>
                        <a:pt x="485" y="914"/>
                      </a:lnTo>
                      <a:lnTo>
                        <a:pt x="480" y="918"/>
                      </a:lnTo>
                      <a:lnTo>
                        <a:pt x="477" y="925"/>
                      </a:lnTo>
                      <a:lnTo>
                        <a:pt x="468" y="928"/>
                      </a:lnTo>
                      <a:lnTo>
                        <a:pt x="462" y="933"/>
                      </a:lnTo>
                      <a:lnTo>
                        <a:pt x="461" y="941"/>
                      </a:lnTo>
                      <a:lnTo>
                        <a:pt x="456" y="945"/>
                      </a:lnTo>
                      <a:lnTo>
                        <a:pt x="445" y="950"/>
                      </a:lnTo>
                      <a:lnTo>
                        <a:pt x="442" y="944"/>
                      </a:lnTo>
                      <a:lnTo>
                        <a:pt x="442" y="934"/>
                      </a:lnTo>
                      <a:lnTo>
                        <a:pt x="430" y="912"/>
                      </a:lnTo>
                      <a:lnTo>
                        <a:pt x="426" y="911"/>
                      </a:lnTo>
                      <a:lnTo>
                        <a:pt x="422" y="905"/>
                      </a:lnTo>
                      <a:lnTo>
                        <a:pt x="418" y="887"/>
                      </a:lnTo>
                      <a:lnTo>
                        <a:pt x="399" y="869"/>
                      </a:lnTo>
                      <a:lnTo>
                        <a:pt x="392" y="866"/>
                      </a:lnTo>
                      <a:lnTo>
                        <a:pt x="387" y="860"/>
                      </a:lnTo>
                      <a:lnTo>
                        <a:pt x="376" y="844"/>
                      </a:lnTo>
                      <a:lnTo>
                        <a:pt x="365" y="821"/>
                      </a:lnTo>
                      <a:lnTo>
                        <a:pt x="360" y="819"/>
                      </a:lnTo>
                      <a:lnTo>
                        <a:pt x="359" y="815"/>
                      </a:lnTo>
                      <a:lnTo>
                        <a:pt x="355" y="804"/>
                      </a:lnTo>
                      <a:lnTo>
                        <a:pt x="355" y="793"/>
                      </a:lnTo>
                      <a:lnTo>
                        <a:pt x="351" y="783"/>
                      </a:lnTo>
                      <a:lnTo>
                        <a:pt x="345" y="774"/>
                      </a:lnTo>
                      <a:lnTo>
                        <a:pt x="338" y="766"/>
                      </a:lnTo>
                      <a:lnTo>
                        <a:pt x="335" y="760"/>
                      </a:lnTo>
                      <a:lnTo>
                        <a:pt x="330" y="756"/>
                      </a:lnTo>
                      <a:lnTo>
                        <a:pt x="322" y="744"/>
                      </a:lnTo>
                      <a:lnTo>
                        <a:pt x="317" y="739"/>
                      </a:lnTo>
                      <a:lnTo>
                        <a:pt x="302" y="729"/>
                      </a:lnTo>
                      <a:lnTo>
                        <a:pt x="293" y="724"/>
                      </a:lnTo>
                      <a:lnTo>
                        <a:pt x="291" y="726"/>
                      </a:lnTo>
                      <a:lnTo>
                        <a:pt x="285" y="723"/>
                      </a:lnTo>
                      <a:lnTo>
                        <a:pt x="271" y="715"/>
                      </a:lnTo>
                      <a:lnTo>
                        <a:pt x="264" y="708"/>
                      </a:lnTo>
                      <a:lnTo>
                        <a:pt x="260" y="704"/>
                      </a:lnTo>
                      <a:lnTo>
                        <a:pt x="253" y="690"/>
                      </a:lnTo>
                      <a:lnTo>
                        <a:pt x="251" y="680"/>
                      </a:lnTo>
                      <a:lnTo>
                        <a:pt x="243" y="638"/>
                      </a:lnTo>
                      <a:lnTo>
                        <a:pt x="239" y="632"/>
                      </a:lnTo>
                      <a:lnTo>
                        <a:pt x="239" y="627"/>
                      </a:lnTo>
                      <a:lnTo>
                        <a:pt x="242" y="625"/>
                      </a:lnTo>
                      <a:lnTo>
                        <a:pt x="244" y="618"/>
                      </a:lnTo>
                      <a:lnTo>
                        <a:pt x="246" y="604"/>
                      </a:lnTo>
                      <a:lnTo>
                        <a:pt x="241" y="589"/>
                      </a:lnTo>
                      <a:lnTo>
                        <a:pt x="238" y="583"/>
                      </a:lnTo>
                      <a:lnTo>
                        <a:pt x="233" y="578"/>
                      </a:lnTo>
                      <a:lnTo>
                        <a:pt x="231" y="570"/>
                      </a:lnTo>
                      <a:lnTo>
                        <a:pt x="228" y="560"/>
                      </a:lnTo>
                      <a:lnTo>
                        <a:pt x="225" y="554"/>
                      </a:lnTo>
                      <a:lnTo>
                        <a:pt x="220" y="543"/>
                      </a:lnTo>
                      <a:lnTo>
                        <a:pt x="208" y="520"/>
                      </a:lnTo>
                      <a:lnTo>
                        <a:pt x="193" y="506"/>
                      </a:lnTo>
                      <a:lnTo>
                        <a:pt x="183" y="498"/>
                      </a:lnTo>
                      <a:lnTo>
                        <a:pt x="180" y="496"/>
                      </a:lnTo>
                      <a:lnTo>
                        <a:pt x="178" y="496"/>
                      </a:lnTo>
                      <a:lnTo>
                        <a:pt x="177" y="492"/>
                      </a:lnTo>
                      <a:lnTo>
                        <a:pt x="168" y="489"/>
                      </a:lnTo>
                      <a:lnTo>
                        <a:pt x="162" y="489"/>
                      </a:lnTo>
                      <a:lnTo>
                        <a:pt x="160" y="490"/>
                      </a:lnTo>
                      <a:lnTo>
                        <a:pt x="155" y="487"/>
                      </a:lnTo>
                      <a:lnTo>
                        <a:pt x="153" y="481"/>
                      </a:lnTo>
                      <a:lnTo>
                        <a:pt x="149" y="473"/>
                      </a:lnTo>
                      <a:lnTo>
                        <a:pt x="141" y="465"/>
                      </a:lnTo>
                      <a:lnTo>
                        <a:pt x="141" y="455"/>
                      </a:lnTo>
                      <a:lnTo>
                        <a:pt x="142" y="453"/>
                      </a:lnTo>
                      <a:lnTo>
                        <a:pt x="133" y="423"/>
                      </a:lnTo>
                      <a:lnTo>
                        <a:pt x="128" y="416"/>
                      </a:lnTo>
                      <a:lnTo>
                        <a:pt x="120" y="404"/>
                      </a:lnTo>
                      <a:lnTo>
                        <a:pt x="112" y="400"/>
                      </a:lnTo>
                      <a:lnTo>
                        <a:pt x="109" y="395"/>
                      </a:lnTo>
                      <a:lnTo>
                        <a:pt x="108" y="388"/>
                      </a:lnTo>
                      <a:lnTo>
                        <a:pt x="96" y="373"/>
                      </a:lnTo>
                      <a:lnTo>
                        <a:pt x="87" y="350"/>
                      </a:lnTo>
                      <a:lnTo>
                        <a:pt x="81" y="341"/>
                      </a:lnTo>
                      <a:lnTo>
                        <a:pt x="74" y="336"/>
                      </a:lnTo>
                      <a:lnTo>
                        <a:pt x="61" y="319"/>
                      </a:lnTo>
                      <a:lnTo>
                        <a:pt x="60" y="314"/>
                      </a:lnTo>
                      <a:lnTo>
                        <a:pt x="53" y="304"/>
                      </a:lnTo>
                      <a:lnTo>
                        <a:pt x="45" y="288"/>
                      </a:lnTo>
                      <a:lnTo>
                        <a:pt x="32" y="263"/>
                      </a:lnTo>
                      <a:lnTo>
                        <a:pt x="26" y="259"/>
                      </a:lnTo>
                      <a:lnTo>
                        <a:pt x="17" y="259"/>
                      </a:lnTo>
                      <a:lnTo>
                        <a:pt x="9" y="258"/>
                      </a:lnTo>
                      <a:lnTo>
                        <a:pt x="7" y="256"/>
                      </a:lnTo>
                      <a:lnTo>
                        <a:pt x="2" y="258"/>
                      </a:lnTo>
                      <a:lnTo>
                        <a:pt x="0" y="263"/>
                      </a:lnTo>
                      <a:lnTo>
                        <a:pt x="11" y="233"/>
                      </a:lnTo>
                      <a:lnTo>
                        <a:pt x="12" y="211"/>
                      </a:lnTo>
                      <a:lnTo>
                        <a:pt x="13" y="202"/>
                      </a:lnTo>
                      <a:lnTo>
                        <a:pt x="18" y="193"/>
                      </a:lnTo>
                      <a:lnTo>
                        <a:pt x="17" y="178"/>
                      </a:lnTo>
                      <a:lnTo>
                        <a:pt x="20" y="186"/>
                      </a:lnTo>
                      <a:lnTo>
                        <a:pt x="81" y="194"/>
                      </a:lnTo>
                      <a:lnTo>
                        <a:pt x="98" y="177"/>
                      </a:lnTo>
                      <a:lnTo>
                        <a:pt x="99" y="174"/>
                      </a:lnTo>
                      <a:lnTo>
                        <a:pt x="114" y="148"/>
                      </a:lnTo>
                      <a:lnTo>
                        <a:pt x="156" y="142"/>
                      </a:lnTo>
                      <a:lnTo>
                        <a:pt x="157" y="132"/>
                      </a:lnTo>
                      <a:lnTo>
                        <a:pt x="163" y="116"/>
                      </a:lnTo>
                      <a:lnTo>
                        <a:pt x="185" y="104"/>
                      </a:lnTo>
                      <a:lnTo>
                        <a:pt x="187" y="103"/>
                      </a:lnTo>
                      <a:lnTo>
                        <a:pt x="134" y="49"/>
                      </a:lnTo>
                      <a:lnTo>
                        <a:pt x="125" y="43"/>
                      </a:lnTo>
                      <a:lnTo>
                        <a:pt x="166" y="33"/>
                      </a:lnTo>
                      <a:lnTo>
                        <a:pt x="232" y="21"/>
                      </a:lnTo>
                      <a:lnTo>
                        <a:pt x="248" y="0"/>
                      </a:lnTo>
                      <a:lnTo>
                        <a:pt x="332" y="23"/>
                      </a:lnTo>
                      <a:lnTo>
                        <a:pt x="394" y="70"/>
                      </a:lnTo>
                      <a:lnTo>
                        <a:pt x="450" y="91"/>
                      </a:lnTo>
                      <a:lnTo>
                        <a:pt x="456" y="96"/>
                      </a:lnTo>
                      <a:lnTo>
                        <a:pt x="464" y="114"/>
                      </a:lnTo>
                      <a:lnTo>
                        <a:pt x="493" y="116"/>
                      </a:lnTo>
                      <a:lnTo>
                        <a:pt x="495" y="119"/>
                      </a:lnTo>
                      <a:lnTo>
                        <a:pt x="495" y="158"/>
                      </a:lnTo>
                      <a:lnTo>
                        <a:pt x="497" y="162"/>
                      </a:lnTo>
                      <a:lnTo>
                        <a:pt x="560" y="190"/>
                      </a:lnTo>
                      <a:lnTo>
                        <a:pt x="658" y="195"/>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p>
                  <a:pPr fontAlgn="auto">
                    <a:spcBef>
                      <a:spcPts val="0"/>
                    </a:spcBef>
                    <a:spcAft>
                      <a:spcPts val="0"/>
                    </a:spcAft>
                  </a:pPr>
                  <a:endParaRPr lang="de-DE">
                    <a:solidFill>
                      <a:prstClr val="black"/>
                    </a:solidFill>
                    <a:latin typeface="Verdana"/>
                    <a:ea typeface="Verdana"/>
                  </a:endParaRPr>
                </a:p>
              </p:txBody>
            </p:sp>
            <p:sp>
              <p:nvSpPr>
                <p:cNvPr id="337" name="Ellipse 336"/>
                <p:cNvSpPr/>
                <p:nvPr/>
              </p:nvSpPr>
              <p:spPr>
                <a:xfrm>
                  <a:off x="5361402" y="3454424"/>
                  <a:ext cx="45719" cy="4698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prstClr val="white"/>
                    </a:solidFill>
                  </a:endParaRPr>
                </a:p>
              </p:txBody>
            </p:sp>
            <p:grpSp>
              <p:nvGrpSpPr>
                <p:cNvPr id="338" name="Gruppieren 337"/>
                <p:cNvGrpSpPr/>
                <p:nvPr userDrawn="1"/>
              </p:nvGrpSpPr>
              <p:grpSpPr>
                <a:xfrm>
                  <a:off x="4269125" y="3479370"/>
                  <a:ext cx="1014456" cy="1260000"/>
                  <a:chOff x="4269125" y="3469845"/>
                  <a:chExt cx="1014456" cy="1260000"/>
                </a:xfrm>
              </p:grpSpPr>
              <p:cxnSp>
                <p:nvCxnSpPr>
                  <p:cNvPr id="339" name="Gerade Verbindung 712"/>
                  <p:cNvCxnSpPr/>
                  <p:nvPr userDrawn="1"/>
                </p:nvCxnSpPr>
                <p:spPr>
                  <a:xfrm flipV="1">
                    <a:off x="4269125" y="4727764"/>
                    <a:ext cx="1014456" cy="0"/>
                  </a:xfrm>
                  <a:prstGeom prst="line">
                    <a:avLst/>
                  </a:prstGeom>
                  <a:ln w="6223">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340" name="Gerade Verbindung 713"/>
                  <p:cNvCxnSpPr/>
                  <p:nvPr userDrawn="1"/>
                </p:nvCxnSpPr>
                <p:spPr>
                  <a:xfrm flipH="1">
                    <a:off x="5279464" y="3469845"/>
                    <a:ext cx="0" cy="1260000"/>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grpSp>
          </p:grpSp>
          <p:sp>
            <p:nvSpPr>
              <p:cNvPr id="14" name="Freeform 1314"/>
              <p:cNvSpPr>
                <a:spLocks/>
              </p:cNvSpPr>
              <p:nvPr userDrawn="1"/>
            </p:nvSpPr>
            <p:spPr bwMode="auto">
              <a:xfrm>
                <a:off x="5128252" y="5058979"/>
                <a:ext cx="226095" cy="289839"/>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solidFill>
                <a:schemeClr val="bg1">
                  <a:lumMod val="75000"/>
                </a:schemeClr>
              </a:solidFill>
              <a:ln w="0" cap="flat" cmpd="sng">
                <a:solidFill>
                  <a:schemeClr val="bg1">
                    <a:lumMod val="75000"/>
                  </a:schemeClr>
                </a:solidFill>
                <a:prstDash val="solid"/>
                <a:round/>
                <a:headEnd type="none" w="med" len="med"/>
                <a:tailEnd type="none" w="med" len="med"/>
              </a:ln>
              <a:effectLst/>
            </p:spPr>
            <p:txBody>
              <a:bodyPr lIns="36000" tIns="36000" rIns="36000" bIns="36000"/>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de-DE">
                  <a:solidFill>
                    <a:srgbClr val="00B050"/>
                  </a:solidFill>
                </a:endParaRPr>
              </a:p>
            </p:txBody>
          </p:sp>
          <p:cxnSp>
            <p:nvCxnSpPr>
              <p:cNvPr id="15" name="Gerade Verbindung 421"/>
              <p:cNvCxnSpPr/>
              <p:nvPr userDrawn="1"/>
            </p:nvCxnSpPr>
            <p:spPr>
              <a:xfrm flipV="1">
                <a:off x="7115630" y="3780933"/>
                <a:ext cx="853200" cy="46"/>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16" name="Gerade Verbindung 420"/>
              <p:cNvCxnSpPr/>
              <p:nvPr userDrawn="1"/>
            </p:nvCxnSpPr>
            <p:spPr>
              <a:xfrm>
                <a:off x="7116407" y="3782838"/>
                <a:ext cx="5351" cy="383596"/>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pic>
            <p:nvPicPr>
              <p:cNvPr id="17" name="Picture 47"/>
              <p:cNvPicPr>
                <a:picLocks noChangeAspect="1" noChangeArrowheads="1"/>
              </p:cNvPicPr>
              <p:nvPr userDrawn="1"/>
            </p:nvPicPr>
            <p:blipFill>
              <a:blip r:embed="rId4" cstate="hqprint">
                <a:extLst>
                  <a:ext uri="{28A0092B-C50C-407E-A947-70E740481C1C}">
                    <a14:useLocalDpi xmlns:a14="http://schemas.microsoft.com/office/drawing/2010/main" val="0"/>
                  </a:ext>
                </a:extLst>
              </a:blip>
              <a:stretch>
                <a:fillRect/>
              </a:stretch>
            </p:blipFill>
            <p:spPr bwMode="auto">
              <a:xfrm>
                <a:off x="1319289" y="3093192"/>
                <a:ext cx="3109393" cy="13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userDrawn="1"/>
            </p:nvPicPr>
            <p:blipFill>
              <a:blip r:embed="rId5" cstate="hqprint">
                <a:extLst>
                  <a:ext uri="{28A0092B-C50C-407E-A947-70E740481C1C}">
                    <a14:useLocalDpi xmlns:a14="http://schemas.microsoft.com/office/drawing/2010/main" val="0"/>
                  </a:ext>
                </a:extLst>
              </a:blip>
              <a:stretch>
                <a:fillRect/>
              </a:stretch>
            </p:blipFill>
            <p:spPr bwMode="auto">
              <a:xfrm>
                <a:off x="3503473" y="4223307"/>
                <a:ext cx="717166" cy="19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userDrawn="1"/>
            </p:nvPicPr>
            <p:blipFill>
              <a:blip r:embed="rId6" cstate="hqprint">
                <a:extLst>
                  <a:ext uri="{28A0092B-C50C-407E-A947-70E740481C1C}">
                    <a14:useLocalDpi xmlns:a14="http://schemas.microsoft.com/office/drawing/2010/main" val="0"/>
                  </a:ext>
                </a:extLst>
              </a:blip>
              <a:stretch>
                <a:fillRect/>
              </a:stretch>
            </p:blipFill>
            <p:spPr bwMode="auto">
              <a:xfrm>
                <a:off x="4020543" y="2686542"/>
                <a:ext cx="717106" cy="19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userDrawn="1"/>
            </p:nvPicPr>
            <p:blipFill>
              <a:blip r:embed="rId7" cstate="hqprint">
                <a:extLst>
                  <a:ext uri="{28A0092B-C50C-407E-A947-70E740481C1C}">
                    <a14:useLocalDpi xmlns:a14="http://schemas.microsoft.com/office/drawing/2010/main" val="0"/>
                  </a:ext>
                </a:extLst>
              </a:blip>
              <a:stretch>
                <a:fillRect/>
              </a:stretch>
            </p:blipFill>
            <p:spPr bwMode="auto">
              <a:xfrm>
                <a:off x="8000910" y="3627879"/>
                <a:ext cx="570772" cy="20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p:cNvPicPr>
                <a:picLocks noChangeAspect="1" noChangeArrowheads="1"/>
              </p:cNvPicPr>
              <p:nvPr userDrawn="1"/>
            </p:nvPicPr>
            <p:blipFill>
              <a:blip r:embed="rId8" cstate="hqprint">
                <a:extLst>
                  <a:ext uri="{28A0092B-C50C-407E-A947-70E740481C1C}">
                    <a14:useLocalDpi xmlns:a14="http://schemas.microsoft.com/office/drawing/2010/main" val="0"/>
                  </a:ext>
                </a:extLst>
              </a:blip>
              <a:stretch>
                <a:fillRect/>
              </a:stretch>
            </p:blipFill>
            <p:spPr bwMode="auto">
              <a:xfrm>
                <a:off x="8005242" y="3931382"/>
                <a:ext cx="510805" cy="20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3510837" y="3687002"/>
                <a:ext cx="730999" cy="19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6"/>
              <p:cNvPicPr>
                <a:picLocks noChangeAspect="1" noChangeArrowheads="1"/>
              </p:cNvPicPr>
              <p:nvPr userDrawn="1"/>
            </p:nvPicPr>
            <p:blipFill>
              <a:blip r:embed="rId10" cstate="hqprint">
                <a:extLst>
                  <a:ext uri="{28A0092B-C50C-407E-A947-70E740481C1C}">
                    <a14:useLocalDpi xmlns:a14="http://schemas.microsoft.com/office/drawing/2010/main" val="0"/>
                  </a:ext>
                </a:extLst>
              </a:blip>
              <a:stretch>
                <a:fillRect/>
              </a:stretch>
            </p:blipFill>
            <p:spPr bwMode="auto">
              <a:xfrm>
                <a:off x="3503406" y="3962251"/>
                <a:ext cx="735661"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userDrawn="1"/>
            </p:nvPicPr>
            <p:blipFill>
              <a:blip r:embed="rId11" cstate="hqprint">
                <a:extLst>
                  <a:ext uri="{28A0092B-C50C-407E-A947-70E740481C1C}">
                    <a14:useLocalDpi xmlns:a14="http://schemas.microsoft.com/office/drawing/2010/main" val="0"/>
                  </a:ext>
                </a:extLst>
              </a:blip>
              <a:stretch>
                <a:fillRect/>
              </a:stretch>
            </p:blipFill>
            <p:spPr bwMode="auto">
              <a:xfrm>
                <a:off x="3481450" y="4759714"/>
                <a:ext cx="753115" cy="19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8"/>
              <p:cNvPicPr>
                <a:picLocks noChangeAspect="1" noChangeArrowheads="1"/>
              </p:cNvPicPr>
              <p:nvPr userDrawn="1"/>
            </p:nvPicPr>
            <p:blipFill>
              <a:blip r:embed="rId12" cstate="hqprint">
                <a:extLst>
                  <a:ext uri="{28A0092B-C50C-407E-A947-70E740481C1C}">
                    <a14:useLocalDpi xmlns:a14="http://schemas.microsoft.com/office/drawing/2010/main" val="0"/>
                  </a:ext>
                </a:extLst>
              </a:blip>
              <a:stretch>
                <a:fillRect/>
              </a:stretch>
            </p:blipFill>
            <p:spPr bwMode="auto">
              <a:xfrm>
                <a:off x="1109312" y="4077583"/>
                <a:ext cx="713116" cy="184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9"/>
              <p:cNvPicPr>
                <a:picLocks noChangeAspect="1" noChangeArrowheads="1"/>
              </p:cNvPicPr>
              <p:nvPr userDrawn="1"/>
            </p:nvPicPr>
            <p:blipFill>
              <a:blip r:embed="rId13" cstate="hqprint">
                <a:extLst>
                  <a:ext uri="{28A0092B-C50C-407E-A947-70E740481C1C}">
                    <a14:useLocalDpi xmlns:a14="http://schemas.microsoft.com/office/drawing/2010/main" val="0"/>
                  </a:ext>
                </a:extLst>
              </a:blip>
              <a:stretch>
                <a:fillRect/>
              </a:stretch>
            </p:blipFill>
            <p:spPr bwMode="auto">
              <a:xfrm>
                <a:off x="4034855" y="2418438"/>
                <a:ext cx="702154" cy="19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1"/>
              <p:cNvPicPr>
                <a:picLocks noChangeAspect="1" noChangeArrowheads="1"/>
              </p:cNvPicPr>
              <p:nvPr userDrawn="1"/>
            </p:nvPicPr>
            <p:blipFill>
              <a:blip r:embed="rId14" cstate="hqprint">
                <a:extLst>
                  <a:ext uri="{28A0092B-C50C-407E-A947-70E740481C1C}">
                    <a14:useLocalDpi xmlns:a14="http://schemas.microsoft.com/office/drawing/2010/main" val="0"/>
                  </a:ext>
                </a:extLst>
              </a:blip>
              <a:stretch>
                <a:fillRect/>
              </a:stretch>
            </p:blipFill>
            <p:spPr bwMode="auto">
              <a:xfrm>
                <a:off x="5040490" y="2007236"/>
                <a:ext cx="740132" cy="19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2"/>
              <p:cNvPicPr>
                <a:picLocks noChangeAspect="1" noChangeArrowheads="1"/>
              </p:cNvPicPr>
              <p:nvPr userDrawn="1"/>
            </p:nvPicPr>
            <p:blipFill>
              <a:blip r:embed="rId15" cstate="hqprint">
                <a:extLst>
                  <a:ext uri="{28A0092B-C50C-407E-A947-70E740481C1C}">
                    <a14:useLocalDpi xmlns:a14="http://schemas.microsoft.com/office/drawing/2010/main" val="0"/>
                  </a:ext>
                </a:extLst>
              </a:blip>
              <a:stretch>
                <a:fillRect/>
              </a:stretch>
            </p:blipFill>
            <p:spPr bwMode="auto">
              <a:xfrm>
                <a:off x="5746071" y="2248131"/>
                <a:ext cx="720978" cy="19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Gerade Verbindung 405"/>
              <p:cNvCxnSpPr/>
              <p:nvPr userDrawn="1"/>
            </p:nvCxnSpPr>
            <p:spPr>
              <a:xfrm>
                <a:off x="7290003" y="3740242"/>
                <a:ext cx="684000" cy="0"/>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30" name="Gerade Verbindung 406"/>
              <p:cNvCxnSpPr/>
              <p:nvPr userDrawn="1"/>
            </p:nvCxnSpPr>
            <p:spPr>
              <a:xfrm>
                <a:off x="7009008" y="3655422"/>
                <a:ext cx="964800" cy="0"/>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sp>
            <p:nvSpPr>
              <p:cNvPr id="31" name="Flussdiagramm: Verzweigung 30"/>
              <p:cNvSpPr/>
              <p:nvPr userDrawn="1"/>
            </p:nvSpPr>
            <p:spPr>
              <a:xfrm>
                <a:off x="5445794" y="3381354"/>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de-DE" sz="1600" dirty="0"/>
              </a:p>
            </p:txBody>
          </p:sp>
          <p:sp>
            <p:nvSpPr>
              <p:cNvPr id="32" name="Flussdiagramm: Verzweigung 31"/>
              <p:cNvSpPr/>
              <p:nvPr userDrawn="1"/>
            </p:nvSpPr>
            <p:spPr>
              <a:xfrm>
                <a:off x="2477466" y="4106724"/>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33" name="Flussdiagramm: Verzweigung 32"/>
              <p:cNvSpPr/>
              <p:nvPr userDrawn="1"/>
            </p:nvSpPr>
            <p:spPr>
              <a:xfrm>
                <a:off x="2544784" y="4106724"/>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34" name="Flussdiagramm: Verzweigung 33"/>
              <p:cNvSpPr/>
              <p:nvPr userDrawn="1"/>
            </p:nvSpPr>
            <p:spPr>
              <a:xfrm>
                <a:off x="5268971" y="3534969"/>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35" name="Flussdiagramm: Verzweigung 34"/>
              <p:cNvSpPr/>
              <p:nvPr userDrawn="1"/>
            </p:nvSpPr>
            <p:spPr>
              <a:xfrm>
                <a:off x="4560843" y="3854322"/>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36" name="Flussdiagramm: Verzweigung 35"/>
              <p:cNvSpPr/>
              <p:nvPr userDrawn="1"/>
            </p:nvSpPr>
            <p:spPr>
              <a:xfrm>
                <a:off x="4907495" y="3858947"/>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37" name="Flussdiagramm: Verzweigung 36"/>
              <p:cNvSpPr/>
              <p:nvPr userDrawn="1"/>
            </p:nvSpPr>
            <p:spPr>
              <a:xfrm>
                <a:off x="4695125" y="3678910"/>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38" name="Flussdiagramm: Verzweigung 37"/>
              <p:cNvSpPr/>
              <p:nvPr userDrawn="1"/>
            </p:nvSpPr>
            <p:spPr>
              <a:xfrm>
                <a:off x="4620735" y="3678910"/>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39" name="Flussdiagramm: Verzweigung 38"/>
              <p:cNvSpPr/>
              <p:nvPr userDrawn="1"/>
            </p:nvSpPr>
            <p:spPr>
              <a:xfrm>
                <a:off x="5688575" y="3168629"/>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40" name="Flussdiagramm: Verzweigung 39"/>
              <p:cNvSpPr/>
              <p:nvPr userDrawn="1"/>
            </p:nvSpPr>
            <p:spPr>
              <a:xfrm>
                <a:off x="5387305" y="3347866"/>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41" name="Flussdiagramm: Verzweigung 40"/>
              <p:cNvSpPr/>
              <p:nvPr userDrawn="1"/>
            </p:nvSpPr>
            <p:spPr>
              <a:xfrm>
                <a:off x="5387305" y="3415828"/>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42" name="Flussdiagramm: Verzweigung 41"/>
              <p:cNvSpPr/>
              <p:nvPr userDrawn="1"/>
            </p:nvSpPr>
            <p:spPr>
              <a:xfrm>
                <a:off x="5387289" y="3484710"/>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43" name="Flussdiagramm: Verzweigung 42"/>
              <p:cNvSpPr/>
              <p:nvPr userDrawn="1"/>
            </p:nvSpPr>
            <p:spPr>
              <a:xfrm>
                <a:off x="5322778" y="3496326"/>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44" name="Flussdiagramm: Verzweigung 43"/>
              <p:cNvSpPr/>
              <p:nvPr userDrawn="1"/>
            </p:nvSpPr>
            <p:spPr>
              <a:xfrm>
                <a:off x="5237416" y="3603045"/>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45" name="Flussdiagramm: Verzweigung 44"/>
              <p:cNvSpPr/>
              <p:nvPr userDrawn="1"/>
            </p:nvSpPr>
            <p:spPr>
              <a:xfrm>
                <a:off x="5140295" y="3519308"/>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46" name="Flussdiagramm: Verzweigung 45"/>
              <p:cNvSpPr/>
              <p:nvPr userDrawn="1"/>
            </p:nvSpPr>
            <p:spPr>
              <a:xfrm>
                <a:off x="5238444" y="3660319"/>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47" name="Flussdiagramm: Verzweigung 46"/>
              <p:cNvSpPr/>
              <p:nvPr userDrawn="1"/>
            </p:nvSpPr>
            <p:spPr>
              <a:xfrm>
                <a:off x="5097428" y="3317134"/>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48" name="Flussdiagramm: Verzweigung 47"/>
              <p:cNvSpPr/>
              <p:nvPr userDrawn="1"/>
            </p:nvSpPr>
            <p:spPr>
              <a:xfrm>
                <a:off x="5208269" y="3519212"/>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49" name="Flussdiagramm: Verzweigung 48"/>
              <p:cNvSpPr/>
              <p:nvPr userDrawn="1"/>
            </p:nvSpPr>
            <p:spPr>
              <a:xfrm>
                <a:off x="5121853" y="3440512"/>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50" name="Flussdiagramm: Verzweigung 49"/>
              <p:cNvSpPr/>
              <p:nvPr userDrawn="1"/>
            </p:nvSpPr>
            <p:spPr>
              <a:xfrm>
                <a:off x="7227516" y="3702227"/>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51" name="Flussdiagramm: Verzweigung 50"/>
              <p:cNvSpPr/>
              <p:nvPr userDrawn="1"/>
            </p:nvSpPr>
            <p:spPr>
              <a:xfrm>
                <a:off x="7082351" y="4151502"/>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52" name="Flussdiagramm: Verzweigung 51"/>
              <p:cNvSpPr/>
              <p:nvPr userDrawn="1"/>
            </p:nvSpPr>
            <p:spPr>
              <a:xfrm>
                <a:off x="4827909" y="3341742"/>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53" name="Flussdiagramm: Verzweigung 52"/>
              <p:cNvSpPr/>
              <p:nvPr userDrawn="1"/>
            </p:nvSpPr>
            <p:spPr>
              <a:xfrm>
                <a:off x="4845798" y="3394556"/>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54" name="Flussdiagramm: Verzweigung 53"/>
              <p:cNvSpPr/>
              <p:nvPr userDrawn="1"/>
            </p:nvSpPr>
            <p:spPr>
              <a:xfrm>
                <a:off x="4960252" y="3277202"/>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55" name="Flussdiagramm: Verzweigung 54"/>
              <p:cNvSpPr/>
              <p:nvPr userDrawn="1"/>
            </p:nvSpPr>
            <p:spPr>
              <a:xfrm>
                <a:off x="5016886" y="3326639"/>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56" name="Flussdiagramm: Verzweigung 55"/>
              <p:cNvSpPr/>
              <p:nvPr userDrawn="1"/>
            </p:nvSpPr>
            <p:spPr>
              <a:xfrm>
                <a:off x="5014250" y="3398639"/>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57" name="Flussdiagramm: Verzweigung 56"/>
              <p:cNvSpPr/>
              <p:nvPr userDrawn="1"/>
            </p:nvSpPr>
            <p:spPr>
              <a:xfrm>
                <a:off x="5337905" y="3376044"/>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58" name="Flussdiagramm: Verzweigung 57"/>
              <p:cNvSpPr/>
              <p:nvPr userDrawn="1"/>
            </p:nvSpPr>
            <p:spPr>
              <a:xfrm>
                <a:off x="4838627" y="3276295"/>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59" name="Flussdiagramm: Verzweigung 58"/>
              <p:cNvSpPr/>
              <p:nvPr userDrawn="1"/>
            </p:nvSpPr>
            <p:spPr>
              <a:xfrm>
                <a:off x="4956058" y="3345514"/>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60" name="Flussdiagramm: Verzweigung 59"/>
              <p:cNvSpPr/>
              <p:nvPr userDrawn="1"/>
            </p:nvSpPr>
            <p:spPr>
              <a:xfrm>
                <a:off x="4903439" y="3284669"/>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61" name="Flussdiagramm: Verzweigung 60"/>
              <p:cNvSpPr/>
              <p:nvPr userDrawn="1"/>
            </p:nvSpPr>
            <p:spPr>
              <a:xfrm>
                <a:off x="4881740" y="3336208"/>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62" name="Flussdiagramm: Verzweigung 61"/>
              <p:cNvSpPr/>
              <p:nvPr userDrawn="1"/>
            </p:nvSpPr>
            <p:spPr>
              <a:xfrm>
                <a:off x="7137238" y="3999277"/>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63" name="Flussdiagramm: Verzweigung 62"/>
              <p:cNvSpPr/>
              <p:nvPr userDrawn="1"/>
            </p:nvSpPr>
            <p:spPr>
              <a:xfrm>
                <a:off x="6972818" y="3965264"/>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64" name="Flussdiagramm: Verzweigung 63"/>
              <p:cNvSpPr/>
              <p:nvPr userDrawn="1"/>
            </p:nvSpPr>
            <p:spPr>
              <a:xfrm>
                <a:off x="7248005" y="3953433"/>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65" name="Flussdiagramm: Verzweigung 64"/>
              <p:cNvSpPr/>
              <p:nvPr userDrawn="1"/>
            </p:nvSpPr>
            <p:spPr>
              <a:xfrm>
                <a:off x="7022723" y="4109533"/>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66" name="Flussdiagramm: Verzweigung 65"/>
              <p:cNvSpPr/>
              <p:nvPr userDrawn="1"/>
            </p:nvSpPr>
            <p:spPr>
              <a:xfrm>
                <a:off x="7282927" y="3793804"/>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67" name="Flussdiagramm: Verzweigung 66"/>
              <p:cNvSpPr/>
              <p:nvPr userDrawn="1"/>
            </p:nvSpPr>
            <p:spPr>
              <a:xfrm>
                <a:off x="7286890" y="3900318"/>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cxnSp>
            <p:nvCxnSpPr>
              <p:cNvPr id="68" name="Gewinkelte Verbindung 652"/>
              <p:cNvCxnSpPr/>
              <p:nvPr userDrawn="1"/>
            </p:nvCxnSpPr>
            <p:spPr>
              <a:xfrm>
                <a:off x="4774231" y="2503545"/>
                <a:ext cx="360000" cy="828000"/>
              </a:xfrm>
              <a:prstGeom prst="bentConnector2">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69" name="Gewinkelte Verbindung 652"/>
              <p:cNvCxnSpPr/>
              <p:nvPr userDrawn="1"/>
            </p:nvCxnSpPr>
            <p:spPr>
              <a:xfrm>
                <a:off x="4770368" y="2261497"/>
                <a:ext cx="475200" cy="1260000"/>
              </a:xfrm>
              <a:prstGeom prst="bentConnector2">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pic>
            <p:nvPicPr>
              <p:cNvPr id="70" name="Picture 10"/>
              <p:cNvPicPr>
                <a:picLocks noChangeAspect="1" noChangeArrowheads="1"/>
              </p:cNvPicPr>
              <p:nvPr userDrawn="1"/>
            </p:nvPicPr>
            <p:blipFill>
              <a:blip r:embed="rId16" cstate="hqprint">
                <a:extLst>
                  <a:ext uri="{28A0092B-C50C-407E-A947-70E740481C1C}">
                    <a14:useLocalDpi xmlns:a14="http://schemas.microsoft.com/office/drawing/2010/main" val="0"/>
                  </a:ext>
                </a:extLst>
              </a:blip>
              <a:stretch>
                <a:fillRect/>
              </a:stretch>
            </p:blipFill>
            <p:spPr bwMode="auto">
              <a:xfrm>
                <a:off x="4036491" y="2167283"/>
                <a:ext cx="685960" cy="18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1" name="Gerade Verbindung 406"/>
              <p:cNvCxnSpPr/>
              <p:nvPr userDrawn="1"/>
            </p:nvCxnSpPr>
            <p:spPr>
              <a:xfrm>
                <a:off x="7053008" y="3689742"/>
                <a:ext cx="921600" cy="0"/>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72" name="Gerade Verbindung 406"/>
              <p:cNvCxnSpPr/>
              <p:nvPr userDrawn="1"/>
            </p:nvCxnSpPr>
            <p:spPr>
              <a:xfrm>
                <a:off x="7399863" y="3603045"/>
                <a:ext cx="576000" cy="0"/>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sp>
            <p:nvSpPr>
              <p:cNvPr id="73" name="Flussdiagramm: Verzweigung 72"/>
              <p:cNvSpPr/>
              <p:nvPr userDrawn="1"/>
            </p:nvSpPr>
            <p:spPr>
              <a:xfrm>
                <a:off x="7342977" y="3564870"/>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cxnSp>
            <p:nvCxnSpPr>
              <p:cNvPr id="74" name="Gerade Verbindung 406"/>
              <p:cNvCxnSpPr/>
              <p:nvPr userDrawn="1"/>
            </p:nvCxnSpPr>
            <p:spPr>
              <a:xfrm>
                <a:off x="7351117" y="3831493"/>
                <a:ext cx="622800" cy="0"/>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75" name="Gerade Verbindung 406"/>
              <p:cNvCxnSpPr/>
              <p:nvPr userDrawn="1"/>
            </p:nvCxnSpPr>
            <p:spPr>
              <a:xfrm>
                <a:off x="7351151" y="3991825"/>
                <a:ext cx="622800" cy="0"/>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sp>
            <p:nvSpPr>
              <p:cNvPr id="76" name="Flussdiagramm: Verzweigung 75"/>
              <p:cNvSpPr/>
              <p:nvPr userDrawn="1"/>
            </p:nvSpPr>
            <p:spPr>
              <a:xfrm>
                <a:off x="7325189" y="3953968"/>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77" name="Flussdiagramm: Verzweigung 76"/>
              <p:cNvSpPr/>
              <p:nvPr userDrawn="1"/>
            </p:nvSpPr>
            <p:spPr>
              <a:xfrm>
                <a:off x="4915857" y="3389426"/>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sp>
            <p:nvSpPr>
              <p:cNvPr id="78" name="Flussdiagramm: Verzweigung 77"/>
              <p:cNvSpPr/>
              <p:nvPr userDrawn="1"/>
            </p:nvSpPr>
            <p:spPr>
              <a:xfrm>
                <a:off x="5571019" y="3233578"/>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cxnSp>
            <p:nvCxnSpPr>
              <p:cNvPr id="79" name="Gerade Verbindung 406"/>
              <p:cNvCxnSpPr/>
              <p:nvPr userDrawn="1"/>
            </p:nvCxnSpPr>
            <p:spPr>
              <a:xfrm flipH="1" flipV="1">
                <a:off x="5887385" y="2473163"/>
                <a:ext cx="0" cy="802800"/>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80" name="Gerade Verbindung 406"/>
              <p:cNvCxnSpPr/>
              <p:nvPr userDrawn="1"/>
            </p:nvCxnSpPr>
            <p:spPr>
              <a:xfrm>
                <a:off x="5635479" y="3275994"/>
                <a:ext cx="252000" cy="0"/>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sp>
            <p:nvSpPr>
              <p:cNvPr id="81" name="Flussdiagramm: Verzweigung 80"/>
              <p:cNvSpPr/>
              <p:nvPr userDrawn="1"/>
            </p:nvSpPr>
            <p:spPr>
              <a:xfrm>
                <a:off x="4861555" y="3808976"/>
                <a:ext cx="72000" cy="72000"/>
              </a:xfrm>
              <a:prstGeom prst="flowChartDecision">
                <a:avLst/>
              </a:prstGeom>
              <a:solidFill>
                <a:srgbClr val="EC6D74"/>
              </a:solidFill>
              <a:ln>
                <a:solidFill>
                  <a:srgbClr val="2E008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de-DE" sz="1600" dirty="0"/>
              </a:p>
            </p:txBody>
          </p:sp>
        </p:grpSp>
        <p:pic>
          <p:nvPicPr>
            <p:cNvPr id="8" name="Obraz 7"/>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3479058" y="4426846"/>
              <a:ext cx="786911" cy="192964"/>
            </a:xfrm>
            <a:prstGeom prst="rect">
              <a:avLst/>
            </a:prstGeom>
          </p:spPr>
        </p:pic>
        <p:cxnSp>
          <p:nvCxnSpPr>
            <p:cNvPr id="9" name="Gerade Verbindung 713"/>
            <p:cNvCxnSpPr/>
            <p:nvPr userDrawn="1"/>
          </p:nvCxnSpPr>
          <p:spPr>
            <a:xfrm>
              <a:off x="4886343" y="3803063"/>
              <a:ext cx="0" cy="419739"/>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10" name="Gerade Verbindung 713"/>
            <p:cNvCxnSpPr/>
            <p:nvPr userDrawn="1"/>
          </p:nvCxnSpPr>
          <p:spPr>
            <a:xfrm>
              <a:off x="4934267" y="3856787"/>
              <a:ext cx="0" cy="648000"/>
            </a:xfrm>
            <a:prstGeom prst="line">
              <a:avLst/>
            </a:prstGeom>
            <a:ln w="6350">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11" name="Gerade Verbindung 712"/>
            <p:cNvCxnSpPr/>
            <p:nvPr userDrawn="1"/>
          </p:nvCxnSpPr>
          <p:spPr>
            <a:xfrm>
              <a:off x="4309126" y="4227395"/>
              <a:ext cx="576000" cy="0"/>
            </a:xfrm>
            <a:prstGeom prst="line">
              <a:avLst/>
            </a:prstGeom>
            <a:ln w="6223">
              <a:solidFill>
                <a:srgbClr val="2E098B"/>
              </a:solidFill>
            </a:ln>
          </p:spPr>
          <p:style>
            <a:lnRef idx="1">
              <a:schemeClr val="accent1"/>
            </a:lnRef>
            <a:fillRef idx="0">
              <a:schemeClr val="accent1"/>
            </a:fillRef>
            <a:effectRef idx="0">
              <a:schemeClr val="accent1"/>
            </a:effectRef>
            <a:fontRef idx="minor">
              <a:schemeClr val="tx1"/>
            </a:fontRef>
          </p:style>
        </p:cxnSp>
        <p:cxnSp>
          <p:nvCxnSpPr>
            <p:cNvPr id="12" name="Gerade Verbindung 712"/>
            <p:cNvCxnSpPr/>
            <p:nvPr userDrawn="1"/>
          </p:nvCxnSpPr>
          <p:spPr>
            <a:xfrm>
              <a:off x="4322200" y="4506812"/>
              <a:ext cx="612000" cy="0"/>
            </a:xfrm>
            <a:prstGeom prst="line">
              <a:avLst/>
            </a:prstGeom>
            <a:ln w="6223">
              <a:solidFill>
                <a:srgbClr val="2E098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364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ack Cov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B58E34-92D1-4B85-9410-DA00CA1F7D6A}"/>
              </a:ext>
            </a:extLst>
          </p:cNvPr>
          <p:cNvSpPr>
            <a:spLocks noGrp="1"/>
          </p:cNvSpPr>
          <p:nvPr>
            <p:ph type="sldNum" sz="quarter" idx="10"/>
          </p:nvPr>
        </p:nvSpPr>
        <p:spPr/>
        <p:txBody>
          <a:bodyPr/>
          <a:lstStyle/>
          <a:p>
            <a:fld id="{CAC46518-8431-4BFF-8139-DA25593DA32E}" type="slidenum">
              <a:rPr lang="en-US" smtClean="0"/>
              <a:pPr/>
              <a:t>‹#›</a:t>
            </a:fld>
            <a:endParaRPr lang="en-US" dirty="0"/>
          </a:p>
        </p:txBody>
      </p:sp>
      <p:sp>
        <p:nvSpPr>
          <p:cNvPr id="7" name="TextBox 6">
            <a:extLst>
              <a:ext uri="{FF2B5EF4-FFF2-40B4-BE49-F238E27FC236}">
                <a16:creationId xmlns:a16="http://schemas.microsoft.com/office/drawing/2014/main" id="{CDF90B9B-5D41-4DBE-8150-15A95E55AB7F}"/>
              </a:ext>
            </a:extLst>
          </p:cNvPr>
          <p:cNvSpPr txBox="1"/>
          <p:nvPr/>
        </p:nvSpPr>
        <p:spPr>
          <a:xfrm>
            <a:off x="4596246" y="3832494"/>
            <a:ext cx="2999508" cy="369332"/>
          </a:xfrm>
          <a:prstGeom prst="rect">
            <a:avLst/>
          </a:prstGeom>
          <a:noFill/>
        </p:spPr>
        <p:txBody>
          <a:bodyPr wrap="square" rtlCol="0">
            <a:spAutoFit/>
          </a:bodyPr>
          <a:lstStyle/>
          <a:p>
            <a:pPr algn="ctr"/>
            <a:r>
              <a:rPr lang="en-US" sz="1800" dirty="0">
                <a:hlinkClick r:id="rId2"/>
              </a:rPr>
              <a:t>www.sebn.com</a:t>
            </a:r>
            <a:endParaRPr lang="en-US" sz="1800" dirty="0"/>
          </a:p>
        </p:txBody>
      </p:sp>
      <p:pic>
        <p:nvPicPr>
          <p:cNvPr id="8" name="Picture 7">
            <a:extLst>
              <a:ext uri="{FF2B5EF4-FFF2-40B4-BE49-F238E27FC236}">
                <a16:creationId xmlns:a16="http://schemas.microsoft.com/office/drawing/2014/main" id="{E92E4998-C6CB-4E10-A443-C1FF118E28A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06000" y="5144425"/>
            <a:ext cx="2286000" cy="1713575"/>
          </a:xfrm>
          <a:prstGeom prst="rect">
            <a:avLst/>
          </a:prstGeom>
        </p:spPr>
      </p:pic>
      <p:pic>
        <p:nvPicPr>
          <p:cNvPr id="9" name="Picture 3">
            <a:extLst>
              <a:ext uri="{FF2B5EF4-FFF2-40B4-BE49-F238E27FC236}">
                <a16:creationId xmlns:a16="http://schemas.microsoft.com/office/drawing/2014/main" id="{08FADD9D-8621-4045-97E8-7877E7C61B57}"/>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0" y="0"/>
            <a:ext cx="12192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89E925DC-CA22-4043-A7E2-72DDEE2867BC}"/>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tretch>
            <a:fillRect/>
          </a:stretch>
        </p:blipFill>
        <p:spPr bwMode="auto">
          <a:xfrm>
            <a:off x="1747187" y="2831911"/>
            <a:ext cx="8697625"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538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5EB82-639F-45E8-8E99-90D111BD7592}"/>
              </a:ext>
            </a:extLst>
          </p:cNvPr>
          <p:cNvSpPr>
            <a:spLocks noGrp="1"/>
          </p:cNvSpPr>
          <p:nvPr>
            <p:ph type="body" idx="1"/>
          </p:nvPr>
        </p:nvSpPr>
        <p:spPr>
          <a:xfrm>
            <a:off x="609600" y="1219200"/>
            <a:ext cx="10972800" cy="51206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91A3252-7433-4231-9377-68BCC38ACF99}"/>
              </a:ext>
            </a:extLst>
          </p:cNvPr>
          <p:cNvSpPr>
            <a:spLocks noGrp="1"/>
          </p:cNvSpPr>
          <p:nvPr>
            <p:ph type="sldNum" sz="quarter" idx="4"/>
          </p:nvPr>
        </p:nvSpPr>
        <p:spPr>
          <a:xfrm>
            <a:off x="5753100" y="6514784"/>
            <a:ext cx="685800" cy="274320"/>
          </a:xfrm>
          <a:prstGeom prst="rect">
            <a:avLst/>
          </a:prstGeom>
        </p:spPr>
        <p:txBody>
          <a:bodyPr vert="horz" wrap="none" lIns="0" tIns="0" rIns="0" bIns="0" rtlCol="0" anchor="ctr"/>
          <a:lstStyle>
            <a:lvl1pPr algn="ctr">
              <a:defRPr sz="1067">
                <a:solidFill>
                  <a:schemeClr val="bg1">
                    <a:lumMod val="65000"/>
                  </a:schemeClr>
                </a:solidFill>
              </a:defRPr>
            </a:lvl1pPr>
          </a:lstStyle>
          <a:p>
            <a:fld id="{CAC46518-8431-4BFF-8139-DA25593DA32E}" type="slidenum">
              <a:rPr lang="en-US" smtClean="0"/>
              <a:pPr/>
              <a:t>‹#›</a:t>
            </a:fld>
            <a:endParaRPr lang="en-US" dirty="0"/>
          </a:p>
        </p:txBody>
      </p:sp>
      <p:sp>
        <p:nvSpPr>
          <p:cNvPr id="2" name="Title Placeholder 1">
            <a:extLst>
              <a:ext uri="{FF2B5EF4-FFF2-40B4-BE49-F238E27FC236}">
                <a16:creationId xmlns:a16="http://schemas.microsoft.com/office/drawing/2014/main" id="{72786909-8C8E-4D36-B664-A48FDC768508}"/>
              </a:ext>
            </a:extLst>
          </p:cNvPr>
          <p:cNvSpPr>
            <a:spLocks noGrp="1"/>
          </p:cNvSpPr>
          <p:nvPr>
            <p:ph type="title"/>
          </p:nvPr>
        </p:nvSpPr>
        <p:spPr>
          <a:xfrm>
            <a:off x="609600" y="304800"/>
            <a:ext cx="10972800" cy="609600"/>
          </a:xfrm>
          <a:prstGeom prst="rect">
            <a:avLst/>
          </a:prstGeom>
        </p:spPr>
        <p:txBody>
          <a:bodyPr vert="horz" lIns="91440" tIns="45720" rIns="91440" bIns="45720" rtlCol="0" anchor="ctr">
            <a:normAutofit/>
          </a:bodyPr>
          <a:lstStyle/>
          <a:p>
            <a:r>
              <a:rPr lang="de-DE"/>
              <a:t>Titelmasterformat durch Klicken bearbeiten</a:t>
            </a:r>
            <a:endParaRPr lang="en-US" dirty="0"/>
          </a:p>
        </p:txBody>
      </p:sp>
      <p:pic>
        <p:nvPicPr>
          <p:cNvPr id="13" name="Picture 3">
            <a:extLst>
              <a:ext uri="{FF2B5EF4-FFF2-40B4-BE49-F238E27FC236}">
                <a16:creationId xmlns:a16="http://schemas.microsoft.com/office/drawing/2014/main" id="{13DCFC5C-2416-4F10-AC49-8B1215E3E5DD}"/>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0" y="0"/>
            <a:ext cx="12192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4331282-8E54-4033-B572-566E1E9527BD}"/>
              </a:ext>
            </a:extLst>
          </p:cNvPr>
          <p:cNvSpPr txBox="1"/>
          <p:nvPr/>
        </p:nvSpPr>
        <p:spPr>
          <a:xfrm rot="16200000">
            <a:off x="-3242389" y="3369388"/>
            <a:ext cx="6730999" cy="246221"/>
          </a:xfrm>
          <a:prstGeom prst="rect">
            <a:avLst/>
          </a:prstGeom>
          <a:noFill/>
        </p:spPr>
        <p:txBody>
          <a:bodyPr wrap="square" lIns="0" rIns="0" rtlCol="0">
            <a:spAutoFit/>
          </a:bodyPr>
          <a:lstStyle/>
          <a:p>
            <a:pPr algn="ctr"/>
            <a:r>
              <a:rPr lang="pl-PL" sz="1000" b="1" dirty="0">
                <a:solidFill>
                  <a:srgbClr val="66FF33"/>
                </a:solidFill>
              </a:rPr>
              <a:t>PUBLIC 									</a:t>
            </a:r>
            <a:endParaRPr lang="en-US" sz="1000" b="1" dirty="0">
              <a:solidFill>
                <a:srgbClr val="FF0000"/>
              </a:solidFill>
            </a:endParaRPr>
          </a:p>
        </p:txBody>
      </p:sp>
      <p:pic>
        <p:nvPicPr>
          <p:cNvPr id="9" name="Picture 2">
            <a:extLst>
              <a:ext uri="{FF2B5EF4-FFF2-40B4-BE49-F238E27FC236}">
                <a16:creationId xmlns:a16="http://schemas.microsoft.com/office/drawing/2014/main" id="{83E60908-2C6D-4166-9BEA-4571A1B70A73}"/>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tretch>
            <a:fillRect/>
          </a:stretch>
        </p:blipFill>
        <p:spPr bwMode="auto">
          <a:xfrm>
            <a:off x="384048" y="6587936"/>
            <a:ext cx="3044159" cy="12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AC080FEC-3726-410A-9466-5B016F11980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480811" y="6592508"/>
            <a:ext cx="2385763" cy="118872"/>
          </a:xfrm>
          <a:prstGeom prst="rect">
            <a:avLst/>
          </a:prstGeom>
        </p:spPr>
      </p:pic>
    </p:spTree>
    <p:extLst>
      <p:ext uri="{BB962C8B-B14F-4D97-AF65-F5344CB8AC3E}">
        <p14:creationId xmlns:p14="http://schemas.microsoft.com/office/powerpoint/2010/main" val="29448511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2" r:id="rId6"/>
    <p:sldLayoutId id="2147483679" r:id="rId7"/>
    <p:sldLayoutId id="2147483680" r:id="rId8"/>
    <p:sldLayoutId id="2147483678" r:id="rId9"/>
  </p:sldLayoutIdLst>
  <p:hf hdr="0" dt="0"/>
  <p:txStyles>
    <p:titleStyle>
      <a:lvl1pPr algn="l" defTabSz="914354"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28589" indent="-228589" algn="l" defTabSz="914354" rtl="0" eaLnBrk="1" latinLnBrk="0" hangingPunct="1">
        <a:lnSpc>
          <a:spcPct val="100000"/>
        </a:lnSpc>
        <a:spcBef>
          <a:spcPts val="600"/>
        </a:spcBef>
        <a:buClr>
          <a:schemeClr val="tx2"/>
        </a:buClr>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100000"/>
        </a:lnSpc>
        <a:spcBef>
          <a:spcPts val="600"/>
        </a:spcBef>
        <a:buClr>
          <a:schemeClr val="tx2"/>
        </a:buClr>
        <a:buFont typeface="Wingdings" panose="05000000000000000000" pitchFamily="2" charset="2"/>
        <a:buChar char="§"/>
        <a:defRPr sz="2200" kern="1200">
          <a:solidFill>
            <a:schemeClr val="tx1"/>
          </a:solidFill>
          <a:latin typeface="+mn-lt"/>
          <a:ea typeface="+mn-ea"/>
          <a:cs typeface="+mn-cs"/>
        </a:defRPr>
      </a:lvl2pPr>
      <a:lvl3pPr marL="1142942" indent="-228589" algn="l" defTabSz="914354" rtl="0" eaLnBrk="1" latinLnBrk="0" hangingPunct="1">
        <a:lnSpc>
          <a:spcPct val="100000"/>
        </a:lnSpc>
        <a:spcBef>
          <a:spcPts val="600"/>
        </a:spcBef>
        <a:buClr>
          <a:schemeClr val="tx2"/>
        </a:buClr>
        <a:buFont typeface="Courier New" panose="02070309020205020404" pitchFamily="49" charset="0"/>
        <a:buChar char="o"/>
        <a:defRPr sz="2000" kern="1200">
          <a:solidFill>
            <a:schemeClr val="tx1"/>
          </a:solidFill>
          <a:latin typeface="+mn-lt"/>
          <a:ea typeface="+mn-ea"/>
          <a:cs typeface="+mn-cs"/>
        </a:defRPr>
      </a:lvl3pPr>
      <a:lvl4pPr marL="1600120" indent="-228589" algn="l" defTabSz="914354" rtl="0" eaLnBrk="1" latinLnBrk="0" hangingPunct="1">
        <a:lnSpc>
          <a:spcPct val="10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4pPr>
      <a:lvl5pPr marL="2057298" indent="-228589" algn="l" defTabSz="914354"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bn.com/supplier-area/" TargetMode="External"/><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ebn.com/supplier-area/" TargetMode="External"/><Relationship Id="rId2" Type="http://schemas.openxmlformats.org/officeDocument/2006/relationships/image" Target="../media/image40.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sebn.com/supplier-area/" TargetMode="External"/><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F20CB-4FEC-4887-9B04-E1D75AC77D32}"/>
              </a:ext>
            </a:extLst>
          </p:cNvPr>
          <p:cNvSpPr>
            <a:spLocks noGrp="1"/>
          </p:cNvSpPr>
          <p:nvPr>
            <p:ph type="ctrTitle"/>
          </p:nvPr>
        </p:nvSpPr>
        <p:spPr/>
        <p:txBody>
          <a:bodyPr/>
          <a:lstStyle/>
          <a:p>
            <a:r>
              <a:rPr lang="pl-PL" dirty="0"/>
              <a:t>Part Change Notification</a:t>
            </a:r>
            <a:br>
              <a:rPr lang="pl-PL" dirty="0"/>
            </a:br>
            <a:r>
              <a:rPr lang="pl-PL" dirty="0"/>
              <a:t>SEBN Requirements</a:t>
            </a:r>
            <a:endParaRPr lang="en-US" dirty="0"/>
          </a:p>
        </p:txBody>
      </p:sp>
      <p:sp>
        <p:nvSpPr>
          <p:cNvPr id="3" name="Subtitle 2">
            <a:extLst>
              <a:ext uri="{FF2B5EF4-FFF2-40B4-BE49-F238E27FC236}">
                <a16:creationId xmlns:a16="http://schemas.microsoft.com/office/drawing/2014/main" id="{BF20C4F6-23BA-44B8-8654-D4A8FC76330C}"/>
              </a:ext>
            </a:extLst>
          </p:cNvPr>
          <p:cNvSpPr>
            <a:spLocks noGrp="1"/>
          </p:cNvSpPr>
          <p:nvPr>
            <p:ph type="subTitle" idx="1"/>
          </p:nvPr>
        </p:nvSpPr>
        <p:spPr>
          <a:xfrm>
            <a:off x="1033272" y="4233672"/>
            <a:ext cx="6556248" cy="1226233"/>
          </a:xfrm>
        </p:spPr>
        <p:txBody>
          <a:bodyPr/>
          <a:lstStyle/>
          <a:p>
            <a:r>
              <a:rPr lang="pl-PL" dirty="0">
                <a:solidFill>
                  <a:schemeClr val="tx2"/>
                </a:solidFill>
              </a:rPr>
              <a:t>Katarzyna Urbaniak, Agnieszka Dzikowska </a:t>
            </a:r>
          </a:p>
          <a:p>
            <a:r>
              <a:rPr lang="pl-PL" dirty="0">
                <a:solidFill>
                  <a:schemeClr val="tx2"/>
                </a:solidFill>
              </a:rPr>
              <a:t>SCM, SEBN PL</a:t>
            </a:r>
          </a:p>
          <a:p>
            <a:r>
              <a:rPr lang="pl-PL" dirty="0">
                <a:solidFill>
                  <a:schemeClr val="tx2"/>
                </a:solidFill>
              </a:rPr>
              <a:t>January 2024</a:t>
            </a:r>
            <a:endParaRPr lang="en-US" dirty="0">
              <a:solidFill>
                <a:schemeClr val="tx2"/>
              </a:solidFill>
            </a:endParaRPr>
          </a:p>
          <a:p>
            <a:endParaRPr lang="en-US" dirty="0"/>
          </a:p>
        </p:txBody>
      </p:sp>
      <p:sp>
        <p:nvSpPr>
          <p:cNvPr id="4" name="pole tekstowe 3">
            <a:extLst>
              <a:ext uri="{FF2B5EF4-FFF2-40B4-BE49-F238E27FC236}">
                <a16:creationId xmlns:a16="http://schemas.microsoft.com/office/drawing/2014/main" id="{7820E64B-8ED3-F8E6-9FAD-13F746041976}"/>
              </a:ext>
            </a:extLst>
          </p:cNvPr>
          <p:cNvSpPr txBox="1"/>
          <p:nvPr/>
        </p:nvSpPr>
        <p:spPr>
          <a:xfrm>
            <a:off x="504825" y="6353175"/>
            <a:ext cx="4429125" cy="21544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pl-PL" sz="800" dirty="0">
                <a:solidFill>
                  <a:srgbClr val="000000"/>
                </a:solidFill>
                <a:latin typeface="Verdana"/>
                <a:ea typeface="メイリオ"/>
              </a:rPr>
              <a:t>SC</a:t>
            </a:r>
            <a:r>
              <a:rPr kumimoji="0" lang="de-DE" sz="800" b="0" i="0" u="none" strike="noStrike" kern="1200" cap="none" spc="0" normalizeH="0" baseline="0" noProof="0" dirty="0">
                <a:ln>
                  <a:noFill/>
                </a:ln>
                <a:solidFill>
                  <a:srgbClr val="000000"/>
                </a:solidFill>
                <a:effectLst/>
                <a:uLnTx/>
                <a:uFillTx/>
                <a:latin typeface="Verdana"/>
                <a:ea typeface="メイリオ"/>
                <a:cs typeface="+mn-cs"/>
              </a:rPr>
              <a:t>M-W-</a:t>
            </a:r>
            <a:r>
              <a:rPr kumimoji="0" lang="pl-PL" sz="800" b="0" i="0" u="none" strike="noStrike" kern="1200" cap="none" spc="0" normalizeH="0" baseline="0" noProof="0" dirty="0">
                <a:ln>
                  <a:noFill/>
                </a:ln>
                <a:solidFill>
                  <a:srgbClr val="000000"/>
                </a:solidFill>
                <a:effectLst/>
                <a:uLnTx/>
                <a:uFillTx/>
                <a:latin typeface="Verdana"/>
                <a:ea typeface="メイリオ"/>
                <a:cs typeface="+mn-cs"/>
              </a:rPr>
              <a:t>4</a:t>
            </a:r>
            <a:r>
              <a:rPr kumimoji="0" lang="de-DE" sz="800" b="0" i="0" u="none" strike="noStrike" kern="1200" cap="none" spc="0" normalizeH="0" baseline="0" noProof="0" dirty="0">
                <a:ln>
                  <a:noFill/>
                </a:ln>
                <a:solidFill>
                  <a:srgbClr val="000000"/>
                </a:solidFill>
                <a:effectLst/>
                <a:uLnTx/>
                <a:uFillTx/>
                <a:latin typeface="Verdana"/>
                <a:ea typeface="メイリオ"/>
                <a:cs typeface="+mn-cs"/>
              </a:rPr>
              <a:t>70 Rev. </a:t>
            </a:r>
            <a:r>
              <a:rPr lang="pl-PL" sz="800" dirty="0">
                <a:solidFill>
                  <a:srgbClr val="000000"/>
                </a:solidFill>
                <a:latin typeface="Verdana"/>
                <a:ea typeface="メイリオ"/>
              </a:rPr>
              <a:t>2</a:t>
            </a:r>
            <a:r>
              <a:rPr kumimoji="0" lang="de-DE" sz="800" b="0" i="0" u="none" strike="noStrike" kern="1200" cap="none" spc="0" normalizeH="0" baseline="0" noProof="0" dirty="0">
                <a:ln>
                  <a:noFill/>
                </a:ln>
                <a:solidFill>
                  <a:srgbClr val="000000"/>
                </a:solidFill>
                <a:effectLst/>
                <a:uLnTx/>
                <a:uFillTx/>
                <a:latin typeface="Verdana"/>
                <a:ea typeface="メイリオ"/>
                <a:cs typeface="+mn-cs"/>
              </a:rPr>
              <a:t> Attachment 1 Part Change Notification SEBN Requirements</a:t>
            </a:r>
          </a:p>
        </p:txBody>
      </p:sp>
    </p:spTree>
    <p:extLst>
      <p:ext uri="{BB962C8B-B14F-4D97-AF65-F5344CB8AC3E}">
        <p14:creationId xmlns:p14="http://schemas.microsoft.com/office/powerpoint/2010/main" val="4146526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CC7389-6CC7-6AB0-033C-9CCDA33E6CE8}"/>
              </a:ext>
            </a:extLst>
          </p:cNvPr>
          <p:cNvSpPr>
            <a:spLocks noGrp="1"/>
          </p:cNvSpPr>
          <p:nvPr>
            <p:ph type="title"/>
          </p:nvPr>
        </p:nvSpPr>
        <p:spPr>
          <a:xfrm>
            <a:off x="505135" y="285756"/>
            <a:ext cx="10972800" cy="609600"/>
          </a:xfrm>
        </p:spPr>
        <p:txBody>
          <a:bodyPr/>
          <a:lstStyle/>
          <a:p>
            <a:r>
              <a:rPr lang="pl-PL" dirty="0" err="1"/>
              <a:t>Use</a:t>
            </a:r>
            <a:r>
              <a:rPr lang="pl-PL" dirty="0"/>
              <a:t> of SEBN PCN </a:t>
            </a:r>
            <a:r>
              <a:rPr lang="pl-PL" dirty="0" err="1"/>
              <a:t>distribution</a:t>
            </a:r>
            <a:r>
              <a:rPr lang="pl-PL" dirty="0"/>
              <a:t> file for VW and MB</a:t>
            </a:r>
          </a:p>
        </p:txBody>
      </p:sp>
      <p:sp>
        <p:nvSpPr>
          <p:cNvPr id="4" name="Symbol zastępczy numeru slajdu 3">
            <a:extLst>
              <a:ext uri="{FF2B5EF4-FFF2-40B4-BE49-F238E27FC236}">
                <a16:creationId xmlns:a16="http://schemas.microsoft.com/office/drawing/2014/main" id="{77F134C8-3631-F6B7-0112-41D4B9DCE3AC}"/>
              </a:ext>
            </a:extLst>
          </p:cNvPr>
          <p:cNvSpPr>
            <a:spLocks noGrp="1"/>
          </p:cNvSpPr>
          <p:nvPr>
            <p:ph type="sldNum" sz="quarter" idx="12"/>
          </p:nvPr>
        </p:nvSpPr>
        <p:spPr/>
        <p:txBody>
          <a:bodyPr/>
          <a:lstStyle/>
          <a:p>
            <a:fld id="{CAC46518-8431-4BFF-8139-DA25593DA32E}" type="slidenum">
              <a:rPr lang="en-US" smtClean="0"/>
              <a:t>10</a:t>
            </a:fld>
            <a:endParaRPr lang="en-US"/>
          </a:p>
        </p:txBody>
      </p:sp>
      <p:pic>
        <p:nvPicPr>
          <p:cNvPr id="5" name="Picture 2">
            <a:extLst>
              <a:ext uri="{FF2B5EF4-FFF2-40B4-BE49-F238E27FC236}">
                <a16:creationId xmlns:a16="http://schemas.microsoft.com/office/drawing/2014/main" id="{3D380D7D-2EDE-90A9-0AAA-413D0CA2D7A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09600" y="1133492"/>
            <a:ext cx="5711119" cy="241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a 5">
            <a:extLst>
              <a:ext uri="{FF2B5EF4-FFF2-40B4-BE49-F238E27FC236}">
                <a16:creationId xmlns:a16="http://schemas.microsoft.com/office/drawing/2014/main" id="{B4DE5B97-BAAC-0C20-AD72-3563BBD69582}"/>
              </a:ext>
            </a:extLst>
          </p:cNvPr>
          <p:cNvGraphicFramePr>
            <a:graphicFrameLocks noGrp="1"/>
          </p:cNvGraphicFramePr>
          <p:nvPr>
            <p:extLst>
              <p:ext uri="{D42A27DB-BD31-4B8C-83A1-F6EECF244321}">
                <p14:modId xmlns:p14="http://schemas.microsoft.com/office/powerpoint/2010/main" val="3224432287"/>
              </p:ext>
            </p:extLst>
          </p:nvPr>
        </p:nvGraphicFramePr>
        <p:xfrm>
          <a:off x="609598" y="2421482"/>
          <a:ext cx="10972798" cy="3541162"/>
        </p:xfrm>
        <a:graphic>
          <a:graphicData uri="http://schemas.openxmlformats.org/drawingml/2006/table">
            <a:tbl>
              <a:tblPr/>
              <a:tblGrid>
                <a:gridCol w="970014">
                  <a:extLst>
                    <a:ext uri="{9D8B030D-6E8A-4147-A177-3AD203B41FA5}">
                      <a16:colId xmlns:a16="http://schemas.microsoft.com/office/drawing/2014/main" val="1057660007"/>
                    </a:ext>
                  </a:extLst>
                </a:gridCol>
                <a:gridCol w="647969">
                  <a:extLst>
                    <a:ext uri="{9D8B030D-6E8A-4147-A177-3AD203B41FA5}">
                      <a16:colId xmlns:a16="http://schemas.microsoft.com/office/drawing/2014/main" val="4162459728"/>
                    </a:ext>
                  </a:extLst>
                </a:gridCol>
                <a:gridCol w="970014">
                  <a:extLst>
                    <a:ext uri="{9D8B030D-6E8A-4147-A177-3AD203B41FA5}">
                      <a16:colId xmlns:a16="http://schemas.microsoft.com/office/drawing/2014/main" val="761287411"/>
                    </a:ext>
                  </a:extLst>
                </a:gridCol>
                <a:gridCol w="970014">
                  <a:extLst>
                    <a:ext uri="{9D8B030D-6E8A-4147-A177-3AD203B41FA5}">
                      <a16:colId xmlns:a16="http://schemas.microsoft.com/office/drawing/2014/main" val="1179654546"/>
                    </a:ext>
                  </a:extLst>
                </a:gridCol>
                <a:gridCol w="970014">
                  <a:extLst>
                    <a:ext uri="{9D8B030D-6E8A-4147-A177-3AD203B41FA5}">
                      <a16:colId xmlns:a16="http://schemas.microsoft.com/office/drawing/2014/main" val="1273829192"/>
                    </a:ext>
                  </a:extLst>
                </a:gridCol>
                <a:gridCol w="970014">
                  <a:extLst>
                    <a:ext uri="{9D8B030D-6E8A-4147-A177-3AD203B41FA5}">
                      <a16:colId xmlns:a16="http://schemas.microsoft.com/office/drawing/2014/main" val="1322845831"/>
                    </a:ext>
                  </a:extLst>
                </a:gridCol>
                <a:gridCol w="970014">
                  <a:extLst>
                    <a:ext uri="{9D8B030D-6E8A-4147-A177-3AD203B41FA5}">
                      <a16:colId xmlns:a16="http://schemas.microsoft.com/office/drawing/2014/main" val="1273308109"/>
                    </a:ext>
                  </a:extLst>
                </a:gridCol>
                <a:gridCol w="647969">
                  <a:extLst>
                    <a:ext uri="{9D8B030D-6E8A-4147-A177-3AD203B41FA5}">
                      <a16:colId xmlns:a16="http://schemas.microsoft.com/office/drawing/2014/main" val="524399792"/>
                    </a:ext>
                  </a:extLst>
                </a:gridCol>
                <a:gridCol w="970014">
                  <a:extLst>
                    <a:ext uri="{9D8B030D-6E8A-4147-A177-3AD203B41FA5}">
                      <a16:colId xmlns:a16="http://schemas.microsoft.com/office/drawing/2014/main" val="1722525629"/>
                    </a:ext>
                  </a:extLst>
                </a:gridCol>
                <a:gridCol w="970014">
                  <a:extLst>
                    <a:ext uri="{9D8B030D-6E8A-4147-A177-3AD203B41FA5}">
                      <a16:colId xmlns:a16="http://schemas.microsoft.com/office/drawing/2014/main" val="1982238306"/>
                    </a:ext>
                  </a:extLst>
                </a:gridCol>
                <a:gridCol w="970014">
                  <a:extLst>
                    <a:ext uri="{9D8B030D-6E8A-4147-A177-3AD203B41FA5}">
                      <a16:colId xmlns:a16="http://schemas.microsoft.com/office/drawing/2014/main" val="1423818842"/>
                    </a:ext>
                  </a:extLst>
                </a:gridCol>
                <a:gridCol w="946734">
                  <a:extLst>
                    <a:ext uri="{9D8B030D-6E8A-4147-A177-3AD203B41FA5}">
                      <a16:colId xmlns:a16="http://schemas.microsoft.com/office/drawing/2014/main" val="3727253306"/>
                    </a:ext>
                  </a:extLst>
                </a:gridCol>
              </a:tblGrid>
              <a:tr h="152299">
                <a:tc gridSpan="12">
                  <a:txBody>
                    <a:bodyPr/>
                    <a:lstStyle/>
                    <a:p>
                      <a:pPr algn="ctr" fontAlgn="b"/>
                      <a:r>
                        <a:rPr lang="pl-PL" sz="800" b="1" i="0" u="none" strike="noStrike" dirty="0" err="1">
                          <a:solidFill>
                            <a:srgbClr val="000000"/>
                          </a:solidFill>
                          <a:effectLst/>
                          <a:latin typeface="Verdana" panose="020B0604030504040204" pitchFamily="34" charset="0"/>
                        </a:rPr>
                        <a:t>Mandatory</a:t>
                      </a:r>
                      <a:r>
                        <a:rPr lang="pl-PL" sz="800" b="1" i="0" u="none" strike="noStrike" dirty="0">
                          <a:solidFill>
                            <a:srgbClr val="000000"/>
                          </a:solidFill>
                          <a:effectLst/>
                          <a:latin typeface="Verdana" panose="020B0604030504040204" pitchFamily="34" charset="0"/>
                        </a:rPr>
                        <a:t> </a:t>
                      </a:r>
                      <a:r>
                        <a:rPr lang="pl-PL" sz="800" b="1" i="0" u="none" strike="noStrike" dirty="0" err="1">
                          <a:solidFill>
                            <a:srgbClr val="000000"/>
                          </a:solidFill>
                          <a:effectLst/>
                          <a:latin typeface="Verdana" panose="020B0604030504040204" pitchFamily="34" charset="0"/>
                        </a:rPr>
                        <a:t>information</a:t>
                      </a:r>
                      <a:endParaRPr lang="pl-PL" sz="800" b="1" i="0" u="none" strike="noStrike" dirty="0">
                        <a:solidFill>
                          <a:srgbClr val="000000"/>
                        </a:solidFill>
                        <a:effectLst/>
                        <a:latin typeface="Verdana" panose="020B0604030504040204" pitchFamily="34" charset="0"/>
                      </a:endParaRP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031168532"/>
                  </a:ext>
                </a:extLst>
              </a:tr>
              <a:tr h="583087">
                <a:tc>
                  <a:txBody>
                    <a:bodyPr/>
                    <a:lstStyle/>
                    <a:p>
                      <a:pPr algn="ctr" fontAlgn="ctr"/>
                      <a:r>
                        <a:rPr lang="pl-PL" sz="600" b="0" i="0" u="none" strike="noStrike">
                          <a:solidFill>
                            <a:srgbClr val="000000"/>
                          </a:solidFill>
                          <a:effectLst/>
                          <a:latin typeface="Verdana" panose="020B0604030504040204" pitchFamily="34" charset="0"/>
                        </a:rPr>
                        <a:t>MB / VW part no </a:t>
                      </a:r>
                    </a:p>
                  </a:txBody>
                  <a:tcPr marL="3665" marR="3665" marT="3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600" b="0" i="0" u="none" strike="noStrike">
                          <a:solidFill>
                            <a:srgbClr val="000000"/>
                          </a:solidFill>
                          <a:effectLst/>
                          <a:latin typeface="Verdana" panose="020B0604030504040204" pitchFamily="34" charset="0"/>
                        </a:rPr>
                        <a:t>SEBN part no</a:t>
                      </a:r>
                    </a:p>
                  </a:txBody>
                  <a:tcPr marL="3665" marR="3665" marT="3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600" b="0" i="0" u="none" strike="noStrike">
                          <a:solidFill>
                            <a:srgbClr val="000000"/>
                          </a:solidFill>
                          <a:effectLst/>
                          <a:latin typeface="Verdana" panose="020B0604030504040204" pitchFamily="34" charset="0"/>
                        </a:rPr>
                        <a:t>Description </a:t>
                      </a:r>
                      <a:br>
                        <a:rPr lang="pl-PL" sz="600" b="0" i="0" u="none" strike="noStrike">
                          <a:solidFill>
                            <a:srgbClr val="000000"/>
                          </a:solidFill>
                          <a:effectLst/>
                          <a:latin typeface="Verdana" panose="020B0604030504040204" pitchFamily="34" charset="0"/>
                        </a:rPr>
                      </a:br>
                      <a:r>
                        <a:rPr lang="pl-PL" sz="600" b="0" i="0" u="none" strike="noStrike">
                          <a:solidFill>
                            <a:srgbClr val="000000"/>
                          </a:solidFill>
                          <a:effectLst/>
                          <a:latin typeface="Verdana" panose="020B0604030504040204" pitchFamily="34" charset="0"/>
                        </a:rPr>
                        <a:t>of the change</a:t>
                      </a:r>
                    </a:p>
                  </a:txBody>
                  <a:tcPr marL="3665" marR="3665" marT="3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600" b="0" i="0" u="none" strike="noStrike">
                          <a:solidFill>
                            <a:srgbClr val="000000"/>
                          </a:solidFill>
                          <a:effectLst/>
                          <a:latin typeface="Verdana" panose="020B0604030504040204" pitchFamily="34" charset="0"/>
                        </a:rPr>
                        <a:t>Reason </a:t>
                      </a:r>
                      <a:br>
                        <a:rPr lang="pl-PL" sz="600" b="0" i="0" u="none" strike="noStrike">
                          <a:solidFill>
                            <a:srgbClr val="000000"/>
                          </a:solidFill>
                          <a:effectLst/>
                          <a:latin typeface="Verdana" panose="020B0604030504040204" pitchFamily="34" charset="0"/>
                        </a:rPr>
                      </a:br>
                      <a:r>
                        <a:rPr lang="pl-PL" sz="600" b="0" i="0" u="none" strike="noStrike">
                          <a:solidFill>
                            <a:srgbClr val="000000"/>
                          </a:solidFill>
                          <a:effectLst/>
                          <a:latin typeface="Verdana" panose="020B0604030504040204" pitchFamily="34" charset="0"/>
                        </a:rPr>
                        <a:t>of the change</a:t>
                      </a:r>
                    </a:p>
                  </a:txBody>
                  <a:tcPr marL="3665" marR="3665" marT="3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600" b="0" i="0" u="none" strike="noStrike">
                          <a:solidFill>
                            <a:srgbClr val="000000"/>
                          </a:solidFill>
                          <a:effectLst/>
                          <a:latin typeface="Verdana" panose="020B0604030504040204" pitchFamily="34" charset="0"/>
                        </a:rPr>
                        <a:t>Initiator</a:t>
                      </a:r>
                      <a:br>
                        <a:rPr lang="pl-PL" sz="600" b="0" i="0" u="none" strike="noStrike">
                          <a:solidFill>
                            <a:srgbClr val="000000"/>
                          </a:solidFill>
                          <a:effectLst/>
                          <a:latin typeface="Verdana" panose="020B0604030504040204" pitchFamily="34" charset="0"/>
                        </a:rPr>
                      </a:br>
                      <a:r>
                        <a:rPr lang="pl-PL" sz="600" b="0" i="0" u="none" strike="noStrike">
                          <a:solidFill>
                            <a:srgbClr val="000000"/>
                          </a:solidFill>
                          <a:effectLst/>
                          <a:latin typeface="Verdana" panose="020B0604030504040204" pitchFamily="34" charset="0"/>
                        </a:rPr>
                        <a:t>of change</a:t>
                      </a:r>
                    </a:p>
                  </a:txBody>
                  <a:tcPr marL="3665" marR="3665" marT="3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Verdana" panose="020B0604030504040204" pitchFamily="34" charset="0"/>
                        </a:rPr>
                        <a:t>Availability Development </a:t>
                      </a:r>
                      <a:r>
                        <a:rPr lang="en-US" sz="600" b="0" i="0" u="none" strike="noStrike" dirty="0" err="1">
                          <a:solidFill>
                            <a:srgbClr val="000000"/>
                          </a:solidFill>
                          <a:effectLst/>
                          <a:latin typeface="Verdana" panose="020B0604030504040204" pitchFamily="34" charset="0"/>
                        </a:rPr>
                        <a:t>Relais</a:t>
                      </a:r>
                      <a:r>
                        <a:rPr lang="pl-PL" sz="600" b="0" i="0" u="none" strike="noStrike" dirty="0">
                          <a:solidFill>
                            <a:srgbClr val="000000"/>
                          </a:solidFill>
                          <a:effectLst/>
                          <a:latin typeface="Verdana" panose="020B0604030504040204" pitchFamily="34" charset="0"/>
                        </a:rPr>
                        <a:t> </a:t>
                      </a:r>
                      <a:r>
                        <a:rPr lang="pl-PL" sz="600" b="0" i="0" u="none" strike="noStrike">
                          <a:solidFill>
                            <a:srgbClr val="000000"/>
                          </a:solidFill>
                          <a:effectLst/>
                          <a:latin typeface="Verdana" panose="020B0604030504040204" pitchFamily="34" charset="0"/>
                        </a:rPr>
                        <a:t>/ BMG</a:t>
                      </a:r>
                      <a:br>
                        <a:rPr lang="en-US" sz="600" b="0" i="0" u="none" strike="noStrike">
                          <a:solidFill>
                            <a:srgbClr val="000000"/>
                          </a:solidFill>
                          <a:effectLst/>
                          <a:latin typeface="Verdana" panose="020B0604030504040204" pitchFamily="34" charset="0"/>
                        </a:rPr>
                      </a:br>
                      <a:r>
                        <a:rPr lang="en-US" sz="600" b="0" i="0" u="none" strike="noStrike">
                          <a:solidFill>
                            <a:srgbClr val="000000"/>
                          </a:solidFill>
                          <a:effectLst/>
                          <a:latin typeface="Verdana" panose="020B0604030504040204" pitchFamily="34" charset="0"/>
                        </a:rPr>
                        <a:t>(if required)</a:t>
                      </a:r>
                    </a:p>
                  </a:txBody>
                  <a:tcPr marL="3665" marR="3665" marT="3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Verdana" panose="020B0604030504040204" pitchFamily="34" charset="0"/>
                        </a:rPr>
                        <a:t>Availability of samples</a:t>
                      </a:r>
                      <a:br>
                        <a:rPr lang="en-US" sz="600" b="0" i="0" u="none" strike="noStrike">
                          <a:solidFill>
                            <a:srgbClr val="000000"/>
                          </a:solidFill>
                          <a:effectLst/>
                          <a:latin typeface="Verdana" panose="020B0604030504040204" pitchFamily="34" charset="0"/>
                        </a:rPr>
                      </a:br>
                      <a:r>
                        <a:rPr lang="en-US" sz="600" b="0" i="0" u="none" strike="noStrike">
                          <a:solidFill>
                            <a:srgbClr val="000000"/>
                          </a:solidFill>
                          <a:effectLst/>
                          <a:latin typeface="Verdana" panose="020B0604030504040204" pitchFamily="34" charset="0"/>
                        </a:rPr>
                        <a:t>(if required)</a:t>
                      </a:r>
                    </a:p>
                  </a:txBody>
                  <a:tcPr marL="3665" marR="3665" marT="3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600" b="0" i="0" u="none" strike="noStrike">
                          <a:solidFill>
                            <a:srgbClr val="000000"/>
                          </a:solidFill>
                          <a:effectLst/>
                          <a:latin typeface="Verdana" panose="020B0604030504040204" pitchFamily="34" charset="0"/>
                        </a:rPr>
                        <a:t>First ship date</a:t>
                      </a:r>
                    </a:p>
                  </a:txBody>
                  <a:tcPr marL="3665" marR="3665" marT="3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Verdana" panose="020B0604030504040204" pitchFamily="34" charset="0"/>
                        </a:rPr>
                        <a:t>Last date for mixed </a:t>
                      </a:r>
                      <a:br>
                        <a:rPr lang="en-US" sz="600" b="0" i="0" u="none" strike="noStrike">
                          <a:solidFill>
                            <a:srgbClr val="000000"/>
                          </a:solidFill>
                          <a:effectLst/>
                          <a:latin typeface="Verdana" panose="020B0604030504040204" pitchFamily="34" charset="0"/>
                        </a:rPr>
                      </a:br>
                      <a:r>
                        <a:rPr lang="en-US" sz="600" b="0" i="0" u="none" strike="noStrike">
                          <a:solidFill>
                            <a:srgbClr val="000000"/>
                          </a:solidFill>
                          <a:effectLst/>
                          <a:latin typeface="Verdana" panose="020B0604030504040204" pitchFamily="34" charset="0"/>
                        </a:rPr>
                        <a:t>shipment</a:t>
                      </a:r>
                    </a:p>
                  </a:txBody>
                  <a:tcPr marL="3665" marR="3665" marT="3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Verdana" panose="020B0604030504040204" pitchFamily="34" charset="0"/>
                        </a:rPr>
                        <a:t>Last order date of the old version/part</a:t>
                      </a:r>
                    </a:p>
                  </a:txBody>
                  <a:tcPr marL="3665" marR="3665" marT="3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Verdana" panose="020B0604030504040204" pitchFamily="34" charset="0"/>
                        </a:rPr>
                        <a:t>Identification of boxes for first shipment</a:t>
                      </a:r>
                    </a:p>
                  </a:txBody>
                  <a:tcPr marL="3665" marR="3665" marT="3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Verdana" panose="020B0604030504040204" pitchFamily="34" charset="0"/>
                        </a:rPr>
                        <a:t>Has the OEM been informed of the change?</a:t>
                      </a:r>
                    </a:p>
                  </a:txBody>
                  <a:tcPr marL="3665" marR="3665" marT="366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49977"/>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739374"/>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438134"/>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161155"/>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590633"/>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008337"/>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859593"/>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2381"/>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545196"/>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337711"/>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534810"/>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425118"/>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896404"/>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308977"/>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806627"/>
                  </a:ext>
                </a:extLst>
              </a:tr>
              <a:tr h="175361">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5528422"/>
                  </a:ext>
                </a:extLst>
              </a:tr>
              <a:tr h="175361">
                <a:tc>
                  <a:txBody>
                    <a:bodyPr/>
                    <a:lstStyle/>
                    <a:p>
                      <a:pPr algn="l" fontAlgn="b"/>
                      <a:r>
                        <a:rPr lang="pl-PL" sz="600" b="0" i="0" u="none" strike="noStrike" dirty="0">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dirty="0">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dirty="0">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600" b="0" i="0" u="none" strike="noStrike" dirty="0">
                          <a:solidFill>
                            <a:srgbClr val="000000"/>
                          </a:solidFill>
                          <a:effectLst/>
                          <a:latin typeface="Calibri" panose="020F0502020204030204" pitchFamily="34" charset="0"/>
                        </a:rPr>
                        <a:t> </a:t>
                      </a:r>
                    </a:p>
                  </a:txBody>
                  <a:tcPr marL="3665" marR="3665" marT="366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49964"/>
                  </a:ext>
                </a:extLst>
              </a:tr>
            </a:tbl>
          </a:graphicData>
        </a:graphic>
      </p:graphicFrame>
      <p:sp>
        <p:nvSpPr>
          <p:cNvPr id="7" name="pole tekstowe 6">
            <a:extLst>
              <a:ext uri="{FF2B5EF4-FFF2-40B4-BE49-F238E27FC236}">
                <a16:creationId xmlns:a16="http://schemas.microsoft.com/office/drawing/2014/main" id="{A3A84365-C10B-7729-681F-70C9DD964EE4}"/>
              </a:ext>
            </a:extLst>
          </p:cNvPr>
          <p:cNvSpPr txBox="1"/>
          <p:nvPr/>
        </p:nvSpPr>
        <p:spPr>
          <a:xfrm>
            <a:off x="505135" y="1546176"/>
            <a:ext cx="5815584" cy="871585"/>
          </a:xfrm>
          <a:prstGeom prst="rect">
            <a:avLst/>
          </a:prstGeom>
          <a:noFill/>
        </p:spPr>
        <p:txBody>
          <a:bodyPr wrap="square" rtlCol="0">
            <a:spAutoFit/>
          </a:bodyPr>
          <a:lstStyle/>
          <a:p>
            <a:pPr marL="0" algn="l" rtl="0" eaLnBrk="1" fontAlgn="b" latinLnBrk="0" hangingPunct="1">
              <a:lnSpc>
                <a:spcPct val="150000"/>
              </a:lnSpc>
              <a:spcBef>
                <a:spcPts val="0"/>
              </a:spcBef>
              <a:spcAft>
                <a:spcPts val="0"/>
              </a:spcAft>
            </a:pPr>
            <a:r>
              <a:rPr lang="pl-PL" sz="1200" b="0" i="0" u="none" strike="noStrike" kern="1200" dirty="0">
                <a:solidFill>
                  <a:srgbClr val="000000"/>
                </a:solidFill>
                <a:effectLst/>
                <a:latin typeface="Verdana" panose="020B0604030504040204" pitchFamily="34" charset="0"/>
                <a:ea typeface="メイリオ" panose="020B0604030504040204" pitchFamily="34" charset="-128"/>
              </a:rPr>
              <a:t>Part Change Notification</a:t>
            </a:r>
            <a:endParaRPr lang="pl-PL" sz="1200" b="0" i="0" u="none" strike="noStrike" dirty="0">
              <a:effectLst/>
              <a:latin typeface="Arial" panose="020B0604020202020204" pitchFamily="34" charset="0"/>
            </a:endParaRPr>
          </a:p>
          <a:p>
            <a:pPr marL="0" algn="l" rtl="0" eaLnBrk="1" fontAlgn="b" latinLnBrk="0" hangingPunct="1">
              <a:lnSpc>
                <a:spcPct val="150000"/>
              </a:lnSpc>
              <a:spcBef>
                <a:spcPts val="0"/>
              </a:spcBef>
              <a:spcAft>
                <a:spcPts val="0"/>
              </a:spcAft>
            </a:pPr>
            <a:r>
              <a:rPr lang="pl-PL" sz="1200" b="1" i="0" u="sng" strike="noStrike" kern="1200" dirty="0">
                <a:solidFill>
                  <a:srgbClr val="290CBA"/>
                </a:solidFill>
                <a:effectLst/>
                <a:latin typeface="Verdana" panose="020B0604030504040204" pitchFamily="34" charset="0"/>
                <a:ea typeface="メイリオ" panose="020B0604030504040204" pitchFamily="34" charset="-128"/>
                <a:hlinkClick r:id="rId3"/>
              </a:rPr>
              <a:t>https://www.sebn.com/supplier-area/  </a:t>
            </a:r>
            <a:endParaRPr lang="pl-PL" sz="1200" b="0" i="0" u="none" strike="noStrike" dirty="0">
              <a:effectLst/>
              <a:latin typeface="Arial" panose="020B0604020202020204" pitchFamily="34" charset="0"/>
            </a:endParaRPr>
          </a:p>
          <a:p>
            <a:pPr marL="0" algn="l" rtl="0" eaLnBrk="1" fontAlgn="b" latinLnBrk="0" hangingPunct="1">
              <a:lnSpc>
                <a:spcPct val="150000"/>
              </a:lnSpc>
              <a:spcBef>
                <a:spcPts val="0"/>
              </a:spcBef>
              <a:spcAft>
                <a:spcPts val="0"/>
              </a:spcAft>
            </a:pPr>
            <a:r>
              <a:rPr lang="pl-PL" sz="1200" b="0" i="0" u="none" strike="noStrike" kern="1200" dirty="0">
                <a:solidFill>
                  <a:srgbClr val="000000"/>
                </a:solidFill>
                <a:effectLst/>
                <a:latin typeface="Verdana" panose="020B0604030504040204" pitchFamily="34" charset="0"/>
                <a:ea typeface="メイリオ" panose="020B0604030504040204" pitchFamily="34" charset="-128"/>
              </a:rPr>
              <a:t>Supplier </a:t>
            </a:r>
            <a:r>
              <a:rPr lang="pl-PL" sz="1200" b="0" i="0" u="none" strike="noStrike" kern="1200" dirty="0" err="1">
                <a:solidFill>
                  <a:srgbClr val="000000"/>
                </a:solidFill>
                <a:effectLst/>
                <a:latin typeface="Verdana" panose="020B0604030504040204" pitchFamily="34" charset="0"/>
                <a:ea typeface="メイリオ" panose="020B0604030504040204" pitchFamily="34" charset="-128"/>
              </a:rPr>
              <a:t>Name</a:t>
            </a:r>
            <a:r>
              <a:rPr lang="pl-PL" sz="1200" b="0" i="0" u="none" strike="noStrike" kern="1200" dirty="0">
                <a:solidFill>
                  <a:srgbClr val="000000"/>
                </a:solidFill>
                <a:effectLst/>
                <a:latin typeface="Verdana" panose="020B0604030504040204" pitchFamily="34" charset="0"/>
                <a:ea typeface="メイリオ" panose="020B0604030504040204" pitchFamily="34" charset="-128"/>
              </a:rPr>
              <a:t>:</a:t>
            </a:r>
            <a:endParaRPr lang="pl-PL" sz="1200" b="0" i="0" u="none" strike="noStrike" dirty="0">
              <a:effectLst/>
              <a:latin typeface="Arial" panose="020B0604020202020204" pitchFamily="34" charset="0"/>
            </a:endParaRPr>
          </a:p>
        </p:txBody>
      </p:sp>
      <p:sp>
        <p:nvSpPr>
          <p:cNvPr id="3" name="pole tekstowe 2">
            <a:extLst>
              <a:ext uri="{FF2B5EF4-FFF2-40B4-BE49-F238E27FC236}">
                <a16:creationId xmlns:a16="http://schemas.microsoft.com/office/drawing/2014/main" id="{161B29AE-9B36-59F5-9970-69E7402FFEB8}"/>
              </a:ext>
            </a:extLst>
          </p:cNvPr>
          <p:cNvSpPr txBox="1"/>
          <p:nvPr/>
        </p:nvSpPr>
        <p:spPr>
          <a:xfrm>
            <a:off x="304800" y="6307276"/>
            <a:ext cx="5153025" cy="215444"/>
          </a:xfrm>
          <a:prstGeom prst="rect">
            <a:avLst/>
          </a:prstGeom>
          <a:noFill/>
        </p:spPr>
        <p:txBody>
          <a:bodyPr wrap="square" rtlCol="0">
            <a:spAutoFit/>
          </a:bodyPr>
          <a:lstStyle/>
          <a:p>
            <a:r>
              <a:rPr lang="pl-PL" sz="800" dirty="0"/>
              <a:t>SCM-W-470 </a:t>
            </a:r>
            <a:r>
              <a:rPr lang="pl-PL" sz="800" dirty="0" err="1"/>
              <a:t>Rev</a:t>
            </a:r>
            <a:r>
              <a:rPr lang="pl-PL" sz="800" dirty="0"/>
              <a:t>. 2 </a:t>
            </a:r>
            <a:r>
              <a:rPr lang="pl-PL" sz="800" dirty="0" err="1"/>
              <a:t>Attachment</a:t>
            </a:r>
            <a:r>
              <a:rPr lang="pl-PL" sz="800" dirty="0"/>
              <a:t> 1 Part Change Notification SEBN Requirements</a:t>
            </a:r>
          </a:p>
        </p:txBody>
      </p:sp>
    </p:spTree>
    <p:extLst>
      <p:ext uri="{BB962C8B-B14F-4D97-AF65-F5344CB8AC3E}">
        <p14:creationId xmlns:p14="http://schemas.microsoft.com/office/powerpoint/2010/main" val="1556685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26098B-8DAD-4E99-8B36-F9B5BFCAC645}"/>
              </a:ext>
            </a:extLst>
          </p:cNvPr>
          <p:cNvSpPr>
            <a:spLocks noGrp="1"/>
          </p:cNvSpPr>
          <p:nvPr>
            <p:ph type="sldNum" sz="quarter" idx="10"/>
          </p:nvPr>
        </p:nvSpPr>
        <p:spPr/>
        <p:txBody>
          <a:bodyPr/>
          <a:lstStyle/>
          <a:p>
            <a:fld id="{CAC46518-8431-4BFF-8139-DA25593DA32E}" type="slidenum">
              <a:rPr lang="en-US" smtClean="0"/>
              <a:pPr/>
              <a:t>11</a:t>
            </a:fld>
            <a:endParaRPr lang="en-US" dirty="0"/>
          </a:p>
        </p:txBody>
      </p:sp>
      <p:pic>
        <p:nvPicPr>
          <p:cNvPr id="5" name="Obraz 4">
            <a:extLst>
              <a:ext uri="{FF2B5EF4-FFF2-40B4-BE49-F238E27FC236}">
                <a16:creationId xmlns:a16="http://schemas.microsoft.com/office/drawing/2014/main" id="{675928A7-7997-AA97-4D72-9364BB819DF8}"/>
              </a:ext>
            </a:extLst>
          </p:cNvPr>
          <p:cNvPicPr>
            <a:picLocks noChangeAspect="1"/>
          </p:cNvPicPr>
          <p:nvPr/>
        </p:nvPicPr>
        <p:blipFill>
          <a:blip r:embed="rId2"/>
          <a:stretch>
            <a:fillRect/>
          </a:stretch>
        </p:blipFill>
        <p:spPr>
          <a:xfrm>
            <a:off x="355599" y="316230"/>
            <a:ext cx="11480799" cy="5991046"/>
          </a:xfrm>
          <a:prstGeom prst="rect">
            <a:avLst/>
          </a:prstGeom>
        </p:spPr>
      </p:pic>
      <p:sp>
        <p:nvSpPr>
          <p:cNvPr id="2" name="Title 1">
            <a:extLst>
              <a:ext uri="{FF2B5EF4-FFF2-40B4-BE49-F238E27FC236}">
                <a16:creationId xmlns:a16="http://schemas.microsoft.com/office/drawing/2014/main" id="{1F20EE21-1FA2-4055-856C-C3709B0D6654}"/>
              </a:ext>
            </a:extLst>
          </p:cNvPr>
          <p:cNvSpPr>
            <a:spLocks noGrp="1"/>
          </p:cNvSpPr>
          <p:nvPr>
            <p:ph type="title"/>
          </p:nvPr>
        </p:nvSpPr>
        <p:spPr>
          <a:xfrm>
            <a:off x="609598" y="335280"/>
            <a:ext cx="10972800" cy="609600"/>
          </a:xfrm>
        </p:spPr>
        <p:txBody>
          <a:bodyPr>
            <a:normAutofit/>
          </a:bodyPr>
          <a:lstStyle/>
          <a:p>
            <a:r>
              <a:rPr lang="en-US" sz="1300" dirty="0">
                <a:latin typeface="+mn-lt"/>
              </a:rPr>
              <a:t>All necessary information about PCN you can find on the following page</a:t>
            </a:r>
            <a:r>
              <a:rPr lang="pl-PL" sz="1300" b="1" dirty="0">
                <a:solidFill>
                  <a:schemeClr val="bg1"/>
                </a:solidFill>
                <a:hlinkClick r:id="rId3"/>
              </a:rPr>
              <a:t> https://www.sebn.com/supplier-area/</a:t>
            </a:r>
            <a:r>
              <a:rPr lang="en-US" sz="1300" dirty="0">
                <a:latin typeface="+mn-lt"/>
              </a:rPr>
              <a:t> </a:t>
            </a:r>
          </a:p>
        </p:txBody>
      </p:sp>
      <p:sp>
        <p:nvSpPr>
          <p:cNvPr id="9" name="pole tekstowe 8">
            <a:extLst>
              <a:ext uri="{FF2B5EF4-FFF2-40B4-BE49-F238E27FC236}">
                <a16:creationId xmlns:a16="http://schemas.microsoft.com/office/drawing/2014/main" id="{88BE8BA8-D349-E74D-26C7-453657160BDE}"/>
              </a:ext>
            </a:extLst>
          </p:cNvPr>
          <p:cNvSpPr txBox="1"/>
          <p:nvPr/>
        </p:nvSpPr>
        <p:spPr>
          <a:xfrm>
            <a:off x="304800" y="6307276"/>
            <a:ext cx="5153025" cy="215444"/>
          </a:xfrm>
          <a:prstGeom prst="rect">
            <a:avLst/>
          </a:prstGeom>
          <a:noFill/>
        </p:spPr>
        <p:txBody>
          <a:bodyPr wrap="square" rtlCol="0">
            <a:spAutoFit/>
          </a:bodyPr>
          <a:lstStyle/>
          <a:p>
            <a:r>
              <a:rPr lang="pl-PL" sz="800" dirty="0"/>
              <a:t>SCM-W-470 </a:t>
            </a:r>
            <a:r>
              <a:rPr lang="pl-PL" sz="800" dirty="0" err="1"/>
              <a:t>Rev</a:t>
            </a:r>
            <a:r>
              <a:rPr lang="pl-PL" sz="800" dirty="0"/>
              <a:t>. 2 </a:t>
            </a:r>
            <a:r>
              <a:rPr lang="pl-PL" sz="800" dirty="0" err="1"/>
              <a:t>Attachment</a:t>
            </a:r>
            <a:r>
              <a:rPr lang="pl-PL" sz="800" dirty="0"/>
              <a:t> 1 Part Change Notification SEBN Requirements</a:t>
            </a:r>
          </a:p>
        </p:txBody>
      </p:sp>
    </p:spTree>
    <p:extLst>
      <p:ext uri="{BB962C8B-B14F-4D97-AF65-F5344CB8AC3E}">
        <p14:creationId xmlns:p14="http://schemas.microsoft.com/office/powerpoint/2010/main" val="190672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02C5-E3E4-4F45-BB02-F6A94295CE53}"/>
              </a:ext>
            </a:extLst>
          </p:cNvPr>
          <p:cNvSpPr>
            <a:spLocks noGrp="1"/>
          </p:cNvSpPr>
          <p:nvPr>
            <p:ph type="title"/>
          </p:nvPr>
        </p:nvSpPr>
        <p:spPr/>
        <p:txBody>
          <a:bodyPr/>
          <a:lstStyle/>
          <a:p>
            <a:r>
              <a:rPr lang="en-US" dirty="0"/>
              <a:t>Our values</a:t>
            </a:r>
          </a:p>
        </p:txBody>
      </p:sp>
      <p:sp>
        <p:nvSpPr>
          <p:cNvPr id="3" name="Slide Number Placeholder 2">
            <a:extLst>
              <a:ext uri="{FF2B5EF4-FFF2-40B4-BE49-F238E27FC236}">
                <a16:creationId xmlns:a16="http://schemas.microsoft.com/office/drawing/2014/main" id="{776012A2-9BD1-4AFE-8C93-B6DA13C583BE}"/>
              </a:ext>
            </a:extLst>
          </p:cNvPr>
          <p:cNvSpPr>
            <a:spLocks noGrp="1"/>
          </p:cNvSpPr>
          <p:nvPr>
            <p:ph type="sldNum" sz="quarter" idx="10"/>
          </p:nvPr>
        </p:nvSpPr>
        <p:spPr/>
        <p:txBody>
          <a:bodyPr/>
          <a:lstStyle/>
          <a:p>
            <a:fld id="{CAC46518-8431-4BFF-8139-DA25593DA32E}" type="slidenum">
              <a:rPr lang="en-US" smtClean="0"/>
              <a:pPr/>
              <a:t>12</a:t>
            </a:fld>
            <a:endParaRPr lang="en-US" dirty="0"/>
          </a:p>
        </p:txBody>
      </p:sp>
    </p:spTree>
    <p:extLst>
      <p:ext uri="{BB962C8B-B14F-4D97-AF65-F5344CB8AC3E}">
        <p14:creationId xmlns:p14="http://schemas.microsoft.com/office/powerpoint/2010/main" val="1064762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E43081-2C6E-4AA8-82E1-E1E5E324A496}"/>
              </a:ext>
            </a:extLst>
          </p:cNvPr>
          <p:cNvSpPr>
            <a:spLocks noGrp="1"/>
          </p:cNvSpPr>
          <p:nvPr>
            <p:ph type="sldNum" sz="quarter" idx="10"/>
          </p:nvPr>
        </p:nvSpPr>
        <p:spPr/>
        <p:txBody>
          <a:bodyPr/>
          <a:lstStyle/>
          <a:p>
            <a:fld id="{CAC46518-8431-4BFF-8139-DA25593DA32E}" type="slidenum">
              <a:rPr lang="en-US" smtClean="0"/>
              <a:pPr/>
              <a:t>13</a:t>
            </a:fld>
            <a:endParaRPr lang="en-US" dirty="0"/>
          </a:p>
        </p:txBody>
      </p:sp>
    </p:spTree>
    <p:extLst>
      <p:ext uri="{BB962C8B-B14F-4D97-AF65-F5344CB8AC3E}">
        <p14:creationId xmlns:p14="http://schemas.microsoft.com/office/powerpoint/2010/main" val="2470570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9E6E6F-4D97-4F1F-99C7-42F88233C5CE}"/>
              </a:ext>
            </a:extLst>
          </p:cNvPr>
          <p:cNvSpPr>
            <a:spLocks noGrp="1"/>
          </p:cNvSpPr>
          <p:nvPr>
            <p:ph type="sldNum" sz="quarter" idx="10"/>
          </p:nvPr>
        </p:nvSpPr>
        <p:spPr/>
        <p:txBody>
          <a:bodyPr/>
          <a:lstStyle/>
          <a:p>
            <a:fld id="{CAC46518-8431-4BFF-8139-DA25593DA32E}" type="slidenum">
              <a:rPr lang="en-US" smtClean="0"/>
              <a:pPr/>
              <a:t>14</a:t>
            </a:fld>
            <a:endParaRPr lang="en-US" dirty="0"/>
          </a:p>
        </p:txBody>
      </p:sp>
    </p:spTree>
    <p:extLst>
      <p:ext uri="{BB962C8B-B14F-4D97-AF65-F5344CB8AC3E}">
        <p14:creationId xmlns:p14="http://schemas.microsoft.com/office/powerpoint/2010/main" val="1264661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A20DC5-62F5-4053-B0C5-99B99C264E62}"/>
              </a:ext>
            </a:extLst>
          </p:cNvPr>
          <p:cNvSpPr>
            <a:spLocks noGrp="1"/>
          </p:cNvSpPr>
          <p:nvPr>
            <p:ph type="sldNum" sz="quarter" idx="10"/>
          </p:nvPr>
        </p:nvSpPr>
        <p:spPr/>
        <p:txBody>
          <a:bodyPr/>
          <a:lstStyle/>
          <a:p>
            <a:fld id="{CAC46518-8431-4BFF-8139-DA25593DA32E}" type="slidenum">
              <a:rPr lang="en-US" smtClean="0"/>
              <a:pPr/>
              <a:t>15</a:t>
            </a:fld>
            <a:endParaRPr lang="en-US" dirty="0"/>
          </a:p>
        </p:txBody>
      </p:sp>
    </p:spTree>
    <p:extLst>
      <p:ext uri="{BB962C8B-B14F-4D97-AF65-F5344CB8AC3E}">
        <p14:creationId xmlns:p14="http://schemas.microsoft.com/office/powerpoint/2010/main" val="1951939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923BE00-6690-4F66-BCB3-1A0307094552}"/>
              </a:ext>
            </a:extLst>
          </p:cNvPr>
          <p:cNvSpPr/>
          <p:nvPr/>
        </p:nvSpPr>
        <p:spPr>
          <a:xfrm>
            <a:off x="-2" y="1166978"/>
            <a:ext cx="12191999" cy="54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sz="2000" b="1" dirty="0">
              <a:solidFill>
                <a:prstClr val="white"/>
              </a:solidFill>
            </a:endParaRPr>
          </a:p>
        </p:txBody>
      </p:sp>
      <p:sp>
        <p:nvSpPr>
          <p:cNvPr id="2" name="Title 1">
            <a:extLst>
              <a:ext uri="{FF2B5EF4-FFF2-40B4-BE49-F238E27FC236}">
                <a16:creationId xmlns:a16="http://schemas.microsoft.com/office/drawing/2014/main" id="{B7EE5238-9483-43A5-9340-D35875C9C456}"/>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6AC8E6C0-0924-48EA-9390-FA19823DB78D}"/>
              </a:ext>
            </a:extLst>
          </p:cNvPr>
          <p:cNvSpPr>
            <a:spLocks noGrp="1"/>
          </p:cNvSpPr>
          <p:nvPr>
            <p:ph idx="1"/>
          </p:nvPr>
        </p:nvSpPr>
        <p:spPr>
          <a:xfrm>
            <a:off x="609599" y="1219200"/>
            <a:ext cx="10972800" cy="5120640"/>
          </a:xfrm>
        </p:spPr>
        <p:txBody>
          <a:bodyPr/>
          <a:lstStyle/>
          <a:p>
            <a:pPr marL="0" indent="0">
              <a:lnSpc>
                <a:spcPct val="150000"/>
              </a:lnSpc>
              <a:buClr>
                <a:schemeClr val="bg1"/>
              </a:buClr>
              <a:buNone/>
            </a:pPr>
            <a:r>
              <a:rPr lang="pl-PL" dirty="0">
                <a:solidFill>
                  <a:schemeClr val="tx2"/>
                </a:solidFill>
              </a:rPr>
              <a:t>1. </a:t>
            </a:r>
            <a:r>
              <a:rPr lang="pl-PL" dirty="0" err="1">
                <a:solidFill>
                  <a:schemeClr val="tx2"/>
                </a:solidFill>
              </a:rPr>
              <a:t>About</a:t>
            </a:r>
            <a:r>
              <a:rPr lang="pl-PL" dirty="0">
                <a:solidFill>
                  <a:schemeClr val="tx2"/>
                </a:solidFill>
              </a:rPr>
              <a:t> SEBN</a:t>
            </a:r>
          </a:p>
          <a:p>
            <a:pPr marL="0" indent="0">
              <a:lnSpc>
                <a:spcPct val="150000"/>
              </a:lnSpc>
              <a:buClr>
                <a:schemeClr val="bg1"/>
              </a:buClr>
              <a:buNone/>
            </a:pPr>
            <a:r>
              <a:rPr lang="pl-PL" dirty="0">
                <a:solidFill>
                  <a:schemeClr val="tx2"/>
                </a:solidFill>
              </a:rPr>
              <a:t>2. </a:t>
            </a:r>
            <a:r>
              <a:rPr lang="pl-PL" dirty="0" err="1">
                <a:solidFill>
                  <a:schemeClr val="tx2"/>
                </a:solidFill>
              </a:rPr>
              <a:t>Process</a:t>
            </a:r>
            <a:r>
              <a:rPr lang="pl-PL" dirty="0">
                <a:solidFill>
                  <a:schemeClr val="tx2"/>
                </a:solidFill>
              </a:rPr>
              <a:t> and </a:t>
            </a:r>
            <a:r>
              <a:rPr lang="pl-PL" dirty="0" err="1">
                <a:solidFill>
                  <a:schemeClr val="tx2"/>
                </a:solidFill>
              </a:rPr>
              <a:t>content</a:t>
            </a:r>
            <a:endParaRPr lang="pl-PL" dirty="0">
              <a:solidFill>
                <a:schemeClr val="tx2"/>
              </a:solidFill>
            </a:endParaRPr>
          </a:p>
          <a:p>
            <a:pPr marL="0" indent="0">
              <a:lnSpc>
                <a:spcPct val="150000"/>
              </a:lnSpc>
              <a:buClr>
                <a:schemeClr val="tx1"/>
              </a:buClr>
              <a:buNone/>
            </a:pPr>
            <a:r>
              <a:rPr lang="pl-PL" dirty="0">
                <a:solidFill>
                  <a:schemeClr val="tx2"/>
                </a:solidFill>
              </a:rPr>
              <a:t>3. </a:t>
            </a:r>
            <a:r>
              <a:rPr lang="pl-PL" dirty="0" err="1">
                <a:solidFill>
                  <a:schemeClr val="tx2"/>
                </a:solidFill>
              </a:rPr>
              <a:t>Reason</a:t>
            </a:r>
            <a:r>
              <a:rPr lang="pl-PL" dirty="0">
                <a:solidFill>
                  <a:schemeClr val="tx2"/>
                </a:solidFill>
              </a:rPr>
              <a:t> </a:t>
            </a:r>
            <a:r>
              <a:rPr lang="pl-PL" dirty="0" err="1">
                <a:solidFill>
                  <a:schemeClr val="tx2"/>
                </a:solidFill>
              </a:rPr>
              <a:t>why</a:t>
            </a:r>
            <a:r>
              <a:rPr lang="pl-PL" dirty="0">
                <a:solidFill>
                  <a:schemeClr val="tx2"/>
                </a:solidFill>
              </a:rPr>
              <a:t> we </a:t>
            </a:r>
            <a:r>
              <a:rPr lang="pl-PL" dirty="0" err="1">
                <a:solidFill>
                  <a:schemeClr val="tx2"/>
                </a:solidFill>
              </a:rPr>
              <a:t>need</a:t>
            </a:r>
            <a:r>
              <a:rPr lang="pl-PL" dirty="0">
                <a:solidFill>
                  <a:schemeClr val="tx2"/>
                </a:solidFill>
              </a:rPr>
              <a:t> </a:t>
            </a:r>
            <a:r>
              <a:rPr lang="pl-PL" dirty="0" err="1">
                <a:solidFill>
                  <a:schemeClr val="tx2"/>
                </a:solidFill>
              </a:rPr>
              <a:t>this</a:t>
            </a:r>
            <a:r>
              <a:rPr lang="pl-PL" dirty="0">
                <a:solidFill>
                  <a:schemeClr val="tx2"/>
                </a:solidFill>
              </a:rPr>
              <a:t> </a:t>
            </a:r>
            <a:r>
              <a:rPr lang="pl-PL" dirty="0" err="1">
                <a:solidFill>
                  <a:schemeClr val="tx2"/>
                </a:solidFill>
              </a:rPr>
              <a:t>information</a:t>
            </a:r>
            <a:r>
              <a:rPr lang="pl-PL" dirty="0">
                <a:solidFill>
                  <a:schemeClr val="tx2"/>
                </a:solidFill>
              </a:rPr>
              <a:t> in </a:t>
            </a:r>
            <a:r>
              <a:rPr lang="pl-PL" dirty="0" err="1">
                <a:solidFill>
                  <a:schemeClr val="tx2"/>
                </a:solidFill>
              </a:rPr>
              <a:t>advance</a:t>
            </a:r>
            <a:endParaRPr lang="en-US" dirty="0">
              <a:solidFill>
                <a:schemeClr val="tx2"/>
              </a:solidFill>
            </a:endParaRPr>
          </a:p>
          <a:p>
            <a:pPr marL="0" indent="0">
              <a:lnSpc>
                <a:spcPct val="150000"/>
              </a:lnSpc>
              <a:buClr>
                <a:schemeClr val="tx1"/>
              </a:buClr>
              <a:buNone/>
            </a:pPr>
            <a:r>
              <a:rPr lang="pl-PL" dirty="0">
                <a:solidFill>
                  <a:schemeClr val="tx2"/>
                </a:solidFill>
              </a:rPr>
              <a:t>4. SEBN PCN </a:t>
            </a:r>
            <a:r>
              <a:rPr lang="pl-PL" dirty="0" err="1">
                <a:solidFill>
                  <a:schemeClr val="tx2"/>
                </a:solidFill>
              </a:rPr>
              <a:t>flow</a:t>
            </a:r>
            <a:r>
              <a:rPr lang="pl-PL" dirty="0">
                <a:solidFill>
                  <a:schemeClr val="tx2"/>
                </a:solidFill>
              </a:rPr>
              <a:t> chart</a:t>
            </a:r>
          </a:p>
          <a:p>
            <a:pPr marL="0" indent="0">
              <a:lnSpc>
                <a:spcPct val="150000"/>
              </a:lnSpc>
              <a:buClr>
                <a:schemeClr val="tx1"/>
              </a:buClr>
              <a:buNone/>
            </a:pPr>
            <a:r>
              <a:rPr lang="pl-PL" dirty="0">
                <a:solidFill>
                  <a:schemeClr val="tx2"/>
                </a:solidFill>
              </a:rPr>
              <a:t>5. </a:t>
            </a:r>
            <a:r>
              <a:rPr lang="pl-PL" dirty="0" err="1">
                <a:solidFill>
                  <a:schemeClr val="tx2"/>
                </a:solidFill>
              </a:rPr>
              <a:t>Documenting</a:t>
            </a:r>
            <a:r>
              <a:rPr lang="pl-PL" dirty="0">
                <a:solidFill>
                  <a:schemeClr val="tx2"/>
                </a:solidFill>
              </a:rPr>
              <a:t> </a:t>
            </a:r>
            <a:r>
              <a:rPr lang="pl-PL" dirty="0" err="1">
                <a:solidFill>
                  <a:schemeClr val="tx2"/>
                </a:solidFill>
              </a:rPr>
              <a:t>PCNs</a:t>
            </a:r>
            <a:r>
              <a:rPr lang="pl-PL" dirty="0">
                <a:solidFill>
                  <a:schemeClr val="tx2"/>
                </a:solidFill>
              </a:rPr>
              <a:t>: </a:t>
            </a:r>
            <a:r>
              <a:rPr lang="pl-PL" dirty="0" err="1">
                <a:solidFill>
                  <a:schemeClr val="tx2"/>
                </a:solidFill>
              </a:rPr>
              <a:t>Mandatory</a:t>
            </a:r>
            <a:r>
              <a:rPr lang="pl-PL" dirty="0">
                <a:solidFill>
                  <a:schemeClr val="tx2"/>
                </a:solidFill>
              </a:rPr>
              <a:t> </a:t>
            </a:r>
            <a:r>
              <a:rPr lang="pl-PL" dirty="0" err="1">
                <a:solidFill>
                  <a:schemeClr val="tx2"/>
                </a:solidFill>
              </a:rPr>
              <a:t>information</a:t>
            </a:r>
            <a:r>
              <a:rPr lang="pl-PL" dirty="0">
                <a:solidFill>
                  <a:schemeClr val="tx2"/>
                </a:solidFill>
              </a:rPr>
              <a:t> for VW and MB</a:t>
            </a:r>
            <a:endParaRPr lang="en-US" dirty="0">
              <a:solidFill>
                <a:schemeClr val="tx2"/>
              </a:solidFill>
            </a:endParaRPr>
          </a:p>
          <a:p>
            <a:pPr marL="0" indent="0">
              <a:lnSpc>
                <a:spcPct val="150000"/>
              </a:lnSpc>
              <a:buNone/>
            </a:pPr>
            <a:r>
              <a:rPr lang="pl-PL" dirty="0">
                <a:solidFill>
                  <a:schemeClr val="tx2"/>
                </a:solidFill>
              </a:rPr>
              <a:t>6. End of life </a:t>
            </a:r>
            <a:r>
              <a:rPr lang="pl-PL" dirty="0" err="1">
                <a:solidFill>
                  <a:schemeClr val="tx2"/>
                </a:solidFill>
              </a:rPr>
              <a:t>PCNs</a:t>
            </a:r>
            <a:r>
              <a:rPr lang="pl-PL" dirty="0">
                <a:solidFill>
                  <a:schemeClr val="tx2"/>
                </a:solidFill>
              </a:rPr>
              <a:t> (EOL)</a:t>
            </a:r>
            <a:endParaRPr lang="en-US" dirty="0">
              <a:solidFill>
                <a:schemeClr val="tx2"/>
              </a:solidFill>
            </a:endParaRPr>
          </a:p>
          <a:p>
            <a:pPr marL="0" indent="0">
              <a:buNone/>
            </a:pPr>
            <a:endParaRPr lang="en-US" dirty="0"/>
          </a:p>
        </p:txBody>
      </p:sp>
      <p:sp>
        <p:nvSpPr>
          <p:cNvPr id="4" name="Slide Number Placeholder 3">
            <a:extLst>
              <a:ext uri="{FF2B5EF4-FFF2-40B4-BE49-F238E27FC236}">
                <a16:creationId xmlns:a16="http://schemas.microsoft.com/office/drawing/2014/main" id="{0582BAD8-C8F4-4BEA-BCEB-7C3F9DA65455}"/>
              </a:ext>
            </a:extLst>
          </p:cNvPr>
          <p:cNvSpPr>
            <a:spLocks noGrp="1"/>
          </p:cNvSpPr>
          <p:nvPr>
            <p:ph type="sldNum" sz="quarter" idx="12"/>
          </p:nvPr>
        </p:nvSpPr>
        <p:spPr/>
        <p:txBody>
          <a:bodyPr/>
          <a:lstStyle/>
          <a:p>
            <a:fld id="{CAC46518-8431-4BFF-8139-DA25593DA32E}" type="slidenum">
              <a:rPr lang="en-US" smtClean="0"/>
              <a:t>2</a:t>
            </a:fld>
            <a:endParaRPr lang="en-US"/>
          </a:p>
        </p:txBody>
      </p:sp>
      <p:sp>
        <p:nvSpPr>
          <p:cNvPr id="6" name="pole tekstowe 5">
            <a:extLst>
              <a:ext uri="{FF2B5EF4-FFF2-40B4-BE49-F238E27FC236}">
                <a16:creationId xmlns:a16="http://schemas.microsoft.com/office/drawing/2014/main" id="{5E70952E-CDEA-80F5-3F99-91B3174248AB}"/>
              </a:ext>
            </a:extLst>
          </p:cNvPr>
          <p:cNvSpPr txBox="1"/>
          <p:nvPr/>
        </p:nvSpPr>
        <p:spPr>
          <a:xfrm>
            <a:off x="285749" y="6176618"/>
            <a:ext cx="4638676" cy="21544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pl-PL" sz="800" dirty="0">
                <a:solidFill>
                  <a:srgbClr val="000000"/>
                </a:solidFill>
                <a:latin typeface="Verdana"/>
                <a:ea typeface="メイリオ"/>
              </a:rPr>
              <a:t>SC</a:t>
            </a:r>
            <a:r>
              <a:rPr kumimoji="0" lang="de-DE" sz="800" b="0" i="0" u="none" strike="noStrike" kern="1200" cap="none" spc="0" normalizeH="0" baseline="0" noProof="0" dirty="0">
                <a:ln>
                  <a:noFill/>
                </a:ln>
                <a:solidFill>
                  <a:srgbClr val="000000"/>
                </a:solidFill>
                <a:effectLst/>
                <a:uLnTx/>
                <a:uFillTx/>
                <a:latin typeface="Verdana"/>
                <a:ea typeface="メイリオ"/>
                <a:cs typeface="+mn-cs"/>
              </a:rPr>
              <a:t>M-W-</a:t>
            </a:r>
            <a:r>
              <a:rPr kumimoji="0" lang="pl-PL" sz="800" b="0" i="0" u="none" strike="noStrike" kern="1200" cap="none" spc="0" normalizeH="0" baseline="0" noProof="0" dirty="0">
                <a:ln>
                  <a:noFill/>
                </a:ln>
                <a:solidFill>
                  <a:srgbClr val="000000"/>
                </a:solidFill>
                <a:effectLst/>
                <a:uLnTx/>
                <a:uFillTx/>
                <a:latin typeface="Verdana"/>
                <a:ea typeface="メイリオ"/>
                <a:cs typeface="+mn-cs"/>
              </a:rPr>
              <a:t>4</a:t>
            </a:r>
            <a:r>
              <a:rPr kumimoji="0" lang="de-DE" sz="800" b="0" i="0" u="none" strike="noStrike" kern="1200" cap="none" spc="0" normalizeH="0" baseline="0" noProof="0" dirty="0">
                <a:ln>
                  <a:noFill/>
                </a:ln>
                <a:solidFill>
                  <a:srgbClr val="000000"/>
                </a:solidFill>
                <a:effectLst/>
                <a:uLnTx/>
                <a:uFillTx/>
                <a:latin typeface="Verdana"/>
                <a:ea typeface="メイリオ"/>
                <a:cs typeface="+mn-cs"/>
              </a:rPr>
              <a:t>70 Rev. </a:t>
            </a:r>
            <a:r>
              <a:rPr lang="pl-PL" sz="800" dirty="0">
                <a:solidFill>
                  <a:srgbClr val="000000"/>
                </a:solidFill>
                <a:latin typeface="Verdana"/>
                <a:ea typeface="メイリオ"/>
              </a:rPr>
              <a:t>2</a:t>
            </a:r>
            <a:r>
              <a:rPr kumimoji="0" lang="de-DE" sz="800" b="0" i="0" u="none" strike="noStrike" kern="1200" cap="none" spc="0" normalizeH="0" baseline="0" noProof="0" dirty="0">
                <a:ln>
                  <a:noFill/>
                </a:ln>
                <a:solidFill>
                  <a:srgbClr val="000000"/>
                </a:solidFill>
                <a:effectLst/>
                <a:uLnTx/>
                <a:uFillTx/>
                <a:latin typeface="Verdana"/>
                <a:ea typeface="メイリオ"/>
                <a:cs typeface="+mn-cs"/>
              </a:rPr>
              <a:t> Attachment 1 Part Change Notification SEBN Requirements</a:t>
            </a:r>
          </a:p>
        </p:txBody>
      </p:sp>
    </p:spTree>
    <p:extLst>
      <p:ext uri="{BB962C8B-B14F-4D97-AF65-F5344CB8AC3E}">
        <p14:creationId xmlns:p14="http://schemas.microsoft.com/office/powerpoint/2010/main" val="176090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5238-9483-43A5-9340-D35875C9C456}"/>
              </a:ext>
            </a:extLst>
          </p:cNvPr>
          <p:cNvSpPr>
            <a:spLocks noGrp="1"/>
          </p:cNvSpPr>
          <p:nvPr>
            <p:ph type="title"/>
          </p:nvPr>
        </p:nvSpPr>
        <p:spPr/>
        <p:txBody>
          <a:bodyPr/>
          <a:lstStyle/>
          <a:p>
            <a:r>
              <a:rPr lang="pl-PL" dirty="0" err="1"/>
              <a:t>About</a:t>
            </a:r>
            <a:r>
              <a:rPr lang="pl-PL" dirty="0"/>
              <a:t> SEBN</a:t>
            </a:r>
            <a:endParaRPr lang="en-US" dirty="0"/>
          </a:p>
        </p:txBody>
      </p:sp>
      <p:sp>
        <p:nvSpPr>
          <p:cNvPr id="3" name="Content Placeholder 2">
            <a:extLst>
              <a:ext uri="{FF2B5EF4-FFF2-40B4-BE49-F238E27FC236}">
                <a16:creationId xmlns:a16="http://schemas.microsoft.com/office/drawing/2014/main" id="{6AC8E6C0-0924-48EA-9390-FA19823DB78D}"/>
              </a:ext>
            </a:extLst>
          </p:cNvPr>
          <p:cNvSpPr>
            <a:spLocks noGrp="1"/>
          </p:cNvSpPr>
          <p:nvPr>
            <p:ph idx="1"/>
          </p:nvPr>
        </p:nvSpPr>
        <p:spPr>
          <a:xfrm>
            <a:off x="609600" y="1219200"/>
            <a:ext cx="6000750" cy="4876800"/>
          </a:xfrm>
        </p:spPr>
        <p:txBody>
          <a:bodyPr>
            <a:normAutofit fontScale="92500" lnSpcReduction="10000"/>
          </a:bodyPr>
          <a:lstStyle/>
          <a:p>
            <a:pPr marL="0" indent="0">
              <a:lnSpc>
                <a:spcPct val="160000"/>
              </a:lnSpc>
              <a:buNone/>
            </a:pPr>
            <a:r>
              <a:rPr lang="en-US" sz="2000" dirty="0">
                <a:solidFill>
                  <a:schemeClr val="tx2"/>
                </a:solidFill>
              </a:rPr>
              <a:t>Sumitomo Electric </a:t>
            </a:r>
            <a:r>
              <a:rPr lang="en-US" sz="2000" dirty="0" err="1">
                <a:solidFill>
                  <a:schemeClr val="tx2"/>
                </a:solidFill>
              </a:rPr>
              <a:t>Bordnetze</a:t>
            </a:r>
            <a:r>
              <a:rPr lang="en-US" sz="2000" dirty="0">
                <a:solidFill>
                  <a:schemeClr val="tx2"/>
                </a:solidFill>
              </a:rPr>
              <a:t> is a global supplier of electrical wire harnesses and components employing over 39,000 people at more than 41 sites in 14 countries.</a:t>
            </a:r>
            <a:br>
              <a:rPr lang="en-US" sz="2000" dirty="0">
                <a:solidFill>
                  <a:schemeClr val="tx2"/>
                </a:solidFill>
              </a:rPr>
            </a:br>
            <a:r>
              <a:rPr lang="en-US" sz="2000" dirty="0">
                <a:solidFill>
                  <a:schemeClr val="tx2"/>
                </a:solidFill>
              </a:rPr>
              <a:t>For over 30 years we have been closely collaborating with our customers to develop complex wire harness systems up to series production and accompany demanding vehicle projects all the way from initial conception through production to the sequence-specific delivery of our products to the customer.</a:t>
            </a:r>
          </a:p>
          <a:p>
            <a:pPr marL="0" indent="0">
              <a:buNone/>
            </a:pPr>
            <a:endParaRPr lang="en-US" dirty="0"/>
          </a:p>
        </p:txBody>
      </p:sp>
      <p:sp>
        <p:nvSpPr>
          <p:cNvPr id="4" name="Slide Number Placeholder 3">
            <a:extLst>
              <a:ext uri="{FF2B5EF4-FFF2-40B4-BE49-F238E27FC236}">
                <a16:creationId xmlns:a16="http://schemas.microsoft.com/office/drawing/2014/main" id="{0582BAD8-C8F4-4BEA-BCEB-7C3F9DA65455}"/>
              </a:ext>
            </a:extLst>
          </p:cNvPr>
          <p:cNvSpPr>
            <a:spLocks noGrp="1"/>
          </p:cNvSpPr>
          <p:nvPr>
            <p:ph type="sldNum" sz="quarter" idx="12"/>
          </p:nvPr>
        </p:nvSpPr>
        <p:spPr/>
        <p:txBody>
          <a:bodyPr/>
          <a:lstStyle/>
          <a:p>
            <a:fld id="{CAC46518-8431-4BFF-8139-DA25593DA32E}" type="slidenum">
              <a:rPr lang="en-US" smtClean="0"/>
              <a:t>3</a:t>
            </a:fld>
            <a:endParaRPr lang="en-US"/>
          </a:p>
        </p:txBody>
      </p:sp>
      <p:pic>
        <p:nvPicPr>
          <p:cNvPr id="7" name="Obraz 6">
            <a:extLst>
              <a:ext uri="{FF2B5EF4-FFF2-40B4-BE49-F238E27FC236}">
                <a16:creationId xmlns:a16="http://schemas.microsoft.com/office/drawing/2014/main" id="{2D0E3819-DA84-A840-B258-87A5BEEF4054}"/>
              </a:ext>
            </a:extLst>
          </p:cNvPr>
          <p:cNvPicPr>
            <a:picLocks noChangeAspect="1"/>
          </p:cNvPicPr>
          <p:nvPr/>
        </p:nvPicPr>
        <p:blipFill>
          <a:blip r:embed="rId2"/>
          <a:stretch>
            <a:fillRect/>
          </a:stretch>
        </p:blipFill>
        <p:spPr>
          <a:xfrm>
            <a:off x="6905624" y="1365134"/>
            <a:ext cx="4596782" cy="4273666"/>
          </a:xfrm>
          <a:prstGeom prst="rect">
            <a:avLst/>
          </a:prstGeom>
        </p:spPr>
      </p:pic>
      <p:sp>
        <p:nvSpPr>
          <p:cNvPr id="8" name="pole tekstowe 7">
            <a:extLst>
              <a:ext uri="{FF2B5EF4-FFF2-40B4-BE49-F238E27FC236}">
                <a16:creationId xmlns:a16="http://schemas.microsoft.com/office/drawing/2014/main" id="{9BD1386B-A9E1-2683-F1EB-4A8B7C242F3B}"/>
              </a:ext>
            </a:extLst>
          </p:cNvPr>
          <p:cNvSpPr txBox="1"/>
          <p:nvPr/>
        </p:nvSpPr>
        <p:spPr>
          <a:xfrm>
            <a:off x="295274" y="6197670"/>
            <a:ext cx="5248275" cy="21544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pl-PL" sz="800" dirty="0">
                <a:solidFill>
                  <a:srgbClr val="000000"/>
                </a:solidFill>
                <a:latin typeface="Verdana"/>
                <a:ea typeface="メイリオ"/>
              </a:rPr>
              <a:t>SC</a:t>
            </a:r>
            <a:r>
              <a:rPr kumimoji="0" lang="de-DE" sz="800" b="0" i="0" u="none" strike="noStrike" kern="1200" cap="none" spc="0" normalizeH="0" baseline="0" noProof="0" dirty="0">
                <a:ln>
                  <a:noFill/>
                </a:ln>
                <a:solidFill>
                  <a:srgbClr val="000000"/>
                </a:solidFill>
                <a:effectLst/>
                <a:uLnTx/>
                <a:uFillTx/>
                <a:latin typeface="Verdana"/>
                <a:ea typeface="メイリオ"/>
                <a:cs typeface="+mn-cs"/>
              </a:rPr>
              <a:t>M-W-</a:t>
            </a:r>
            <a:r>
              <a:rPr kumimoji="0" lang="pl-PL" sz="800" b="0" i="0" u="none" strike="noStrike" kern="1200" cap="none" spc="0" normalizeH="0" baseline="0" noProof="0" dirty="0">
                <a:ln>
                  <a:noFill/>
                </a:ln>
                <a:solidFill>
                  <a:srgbClr val="000000"/>
                </a:solidFill>
                <a:effectLst/>
                <a:uLnTx/>
                <a:uFillTx/>
                <a:latin typeface="Verdana"/>
                <a:ea typeface="メイリオ"/>
                <a:cs typeface="+mn-cs"/>
              </a:rPr>
              <a:t>4</a:t>
            </a:r>
            <a:r>
              <a:rPr kumimoji="0" lang="de-DE" sz="800" b="0" i="0" u="none" strike="noStrike" kern="1200" cap="none" spc="0" normalizeH="0" baseline="0" noProof="0" dirty="0">
                <a:ln>
                  <a:noFill/>
                </a:ln>
                <a:solidFill>
                  <a:srgbClr val="000000"/>
                </a:solidFill>
                <a:effectLst/>
                <a:uLnTx/>
                <a:uFillTx/>
                <a:latin typeface="Verdana"/>
                <a:ea typeface="メイリオ"/>
                <a:cs typeface="+mn-cs"/>
              </a:rPr>
              <a:t>70 Rev. </a:t>
            </a:r>
            <a:r>
              <a:rPr kumimoji="0" lang="pl-PL" sz="800" b="0" i="0" u="none" strike="noStrike" kern="1200" cap="none" spc="0" normalizeH="0" baseline="0" noProof="0" dirty="0">
                <a:ln>
                  <a:noFill/>
                </a:ln>
                <a:solidFill>
                  <a:srgbClr val="000000"/>
                </a:solidFill>
                <a:effectLst/>
                <a:uLnTx/>
                <a:uFillTx/>
                <a:latin typeface="Verdana"/>
                <a:ea typeface="メイリオ"/>
                <a:cs typeface="+mn-cs"/>
              </a:rPr>
              <a:t>2</a:t>
            </a:r>
            <a:r>
              <a:rPr kumimoji="0" lang="de-DE" sz="800" b="0" i="0" u="none" strike="noStrike" kern="1200" cap="none" spc="0" normalizeH="0" baseline="0" noProof="0" dirty="0">
                <a:ln>
                  <a:noFill/>
                </a:ln>
                <a:solidFill>
                  <a:srgbClr val="000000"/>
                </a:solidFill>
                <a:effectLst/>
                <a:uLnTx/>
                <a:uFillTx/>
                <a:latin typeface="Verdana"/>
                <a:ea typeface="メイリオ"/>
                <a:cs typeface="+mn-cs"/>
              </a:rPr>
              <a:t> Attachment </a:t>
            </a:r>
            <a:r>
              <a:rPr lang="pl-PL" sz="800" dirty="0">
                <a:solidFill>
                  <a:srgbClr val="000000"/>
                </a:solidFill>
                <a:latin typeface="Verdana"/>
                <a:ea typeface="メイリオ"/>
              </a:rPr>
              <a:t>1</a:t>
            </a:r>
            <a:r>
              <a:rPr kumimoji="0" lang="de-DE" sz="800" b="0" i="0" u="none" strike="noStrike" kern="1200" cap="none" spc="0" normalizeH="0" baseline="0" noProof="0" dirty="0">
                <a:ln>
                  <a:noFill/>
                </a:ln>
                <a:solidFill>
                  <a:srgbClr val="000000"/>
                </a:solidFill>
                <a:effectLst/>
                <a:uLnTx/>
                <a:uFillTx/>
                <a:latin typeface="Verdana"/>
                <a:ea typeface="メイリオ"/>
                <a:cs typeface="+mn-cs"/>
              </a:rPr>
              <a:t> Part Change Notification SEBN Requirements</a:t>
            </a:r>
          </a:p>
        </p:txBody>
      </p:sp>
    </p:spTree>
    <p:extLst>
      <p:ext uri="{BB962C8B-B14F-4D97-AF65-F5344CB8AC3E}">
        <p14:creationId xmlns:p14="http://schemas.microsoft.com/office/powerpoint/2010/main" val="1019507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923BE00-6690-4F66-BCB3-1A0307094552}"/>
              </a:ext>
            </a:extLst>
          </p:cNvPr>
          <p:cNvSpPr/>
          <p:nvPr/>
        </p:nvSpPr>
        <p:spPr>
          <a:xfrm>
            <a:off x="1" y="4900164"/>
            <a:ext cx="12191999" cy="87198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just" defTabSz="609585" rtl="0" eaLnBrk="1" fontAlgn="auto" latinLnBrk="0" hangingPunct="1">
              <a:lnSpc>
                <a:spcPct val="15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FFFFFF"/>
                </a:solidFill>
                <a:effectLst/>
                <a:uLnTx/>
                <a:uFillTx/>
                <a:latin typeface="Verdana"/>
                <a:ea typeface="メイリオ"/>
                <a:cs typeface="+mn-cs"/>
              </a:rPr>
              <a:t> 	</a:t>
            </a:r>
            <a:r>
              <a:rPr kumimoji="0" lang="en-US" sz="1400" b="0" i="0" u="none" strike="noStrike" kern="1200" cap="none" spc="0" normalizeH="0" baseline="0" noProof="0" dirty="0">
                <a:ln>
                  <a:noFill/>
                </a:ln>
                <a:solidFill>
                  <a:srgbClr val="FFFFFF"/>
                </a:solidFill>
                <a:effectLst/>
                <a:uLnTx/>
                <a:uFillTx/>
                <a:latin typeface="Verdana"/>
                <a:ea typeface="メイリオ"/>
                <a:cs typeface="+mn-cs"/>
              </a:rPr>
              <a:t>In case of technical changes send your notification 6 month before first shipment, </a:t>
            </a:r>
            <a:r>
              <a:rPr kumimoji="0" lang="pl-PL" sz="1400" b="0" i="0" u="none" strike="noStrike" kern="1200" cap="none" spc="0" normalizeH="0" baseline="0" noProof="0" dirty="0">
                <a:ln>
                  <a:noFill/>
                </a:ln>
                <a:solidFill>
                  <a:srgbClr val="FFFFFF"/>
                </a:solidFill>
                <a:effectLst/>
                <a:uLnTx/>
                <a:uFillTx/>
                <a:latin typeface="Verdana"/>
                <a:ea typeface="メイリオ"/>
                <a:cs typeface="+mn-cs"/>
              </a:rPr>
              <a:t> </a:t>
            </a:r>
          </a:p>
          <a:p>
            <a:pPr marL="0" marR="0" lvl="0" indent="0" algn="just" defTabSz="609585" rtl="0" eaLnBrk="1" fontAlgn="auto" latinLnBrk="0" hangingPunct="1">
              <a:lnSpc>
                <a:spcPct val="15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FFFFFF"/>
                </a:solidFill>
                <a:effectLst/>
                <a:uLnTx/>
                <a:uFillTx/>
                <a:latin typeface="Verdana"/>
                <a:ea typeface="メイリオ"/>
                <a:cs typeface="+mn-cs"/>
              </a:rPr>
              <a:t>	</a:t>
            </a:r>
            <a:r>
              <a:rPr kumimoji="0" lang="en-US" sz="1400" b="0" i="0" u="none" strike="noStrike" kern="1200" cap="none" spc="0" normalizeH="0" baseline="0" noProof="0" dirty="0">
                <a:ln>
                  <a:noFill/>
                </a:ln>
                <a:solidFill>
                  <a:srgbClr val="FFFFFF"/>
                </a:solidFill>
                <a:effectLst/>
                <a:uLnTx/>
                <a:uFillTx/>
                <a:latin typeface="Verdana"/>
                <a:ea typeface="メイリオ"/>
                <a:cs typeface="+mn-cs"/>
              </a:rPr>
              <a:t>all other cases 3 months before first shipment</a:t>
            </a:r>
            <a:endParaRPr kumimoji="0" lang="pl-PL" sz="1400" b="0" i="0" u="none" strike="noStrike" kern="1200" cap="none" spc="0" normalizeH="0" baseline="0" noProof="0" dirty="0">
              <a:ln>
                <a:noFill/>
              </a:ln>
              <a:solidFill>
                <a:srgbClr val="FFFFFF"/>
              </a:solidFill>
              <a:effectLst/>
              <a:uLnTx/>
              <a:uFillTx/>
              <a:latin typeface="Verdana"/>
              <a:ea typeface="メイリオ"/>
              <a:cs typeface="+mn-cs"/>
            </a:endParaRPr>
          </a:p>
        </p:txBody>
      </p:sp>
      <p:sp>
        <p:nvSpPr>
          <p:cNvPr id="2" name="Title 1">
            <a:extLst>
              <a:ext uri="{FF2B5EF4-FFF2-40B4-BE49-F238E27FC236}">
                <a16:creationId xmlns:a16="http://schemas.microsoft.com/office/drawing/2014/main" id="{B7EE5238-9483-43A5-9340-D35875C9C456}"/>
              </a:ext>
            </a:extLst>
          </p:cNvPr>
          <p:cNvSpPr>
            <a:spLocks noGrp="1"/>
          </p:cNvSpPr>
          <p:nvPr>
            <p:ph type="title"/>
          </p:nvPr>
        </p:nvSpPr>
        <p:spPr>
          <a:xfrm>
            <a:off x="609601" y="304800"/>
            <a:ext cx="10972800" cy="609600"/>
          </a:xfrm>
        </p:spPr>
        <p:txBody>
          <a:bodyPr/>
          <a:lstStyle/>
          <a:p>
            <a:r>
              <a:rPr lang="pl-PL" dirty="0" err="1"/>
              <a:t>Process</a:t>
            </a:r>
            <a:r>
              <a:rPr lang="pl-PL" dirty="0"/>
              <a:t> and </a:t>
            </a:r>
            <a:r>
              <a:rPr lang="en-US" dirty="0"/>
              <a:t>Content</a:t>
            </a:r>
          </a:p>
        </p:txBody>
      </p:sp>
      <p:sp>
        <p:nvSpPr>
          <p:cNvPr id="3" name="Content Placeholder 2">
            <a:extLst>
              <a:ext uri="{FF2B5EF4-FFF2-40B4-BE49-F238E27FC236}">
                <a16:creationId xmlns:a16="http://schemas.microsoft.com/office/drawing/2014/main" id="{6AC8E6C0-0924-48EA-9390-FA19823DB78D}"/>
              </a:ext>
            </a:extLst>
          </p:cNvPr>
          <p:cNvSpPr>
            <a:spLocks noGrp="1"/>
          </p:cNvSpPr>
          <p:nvPr>
            <p:ph idx="1"/>
          </p:nvPr>
        </p:nvSpPr>
        <p:spPr>
          <a:xfrm>
            <a:off x="609601" y="1219200"/>
            <a:ext cx="10972800" cy="5120640"/>
          </a:xfrm>
        </p:spPr>
        <p:txBody>
          <a:bodyPr/>
          <a:lstStyle/>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l-PL" sz="1600" b="0" i="0" u="none" strike="noStrike" kern="1200" cap="none" spc="0" normalizeH="0" baseline="0" noProof="0" dirty="0" err="1">
                <a:ln>
                  <a:noFill/>
                </a:ln>
                <a:solidFill>
                  <a:srgbClr val="FF0000"/>
                </a:solidFill>
                <a:effectLst/>
                <a:uLnTx/>
                <a:uFillTx/>
                <a:latin typeface="Verdana"/>
                <a:ea typeface="メイリオ"/>
                <a:cs typeface="+mn-cs"/>
              </a:rPr>
              <a:t>Send</a:t>
            </a:r>
            <a:r>
              <a:rPr kumimoji="0" lang="pl-PL" sz="1600" b="0" i="0" u="none" strike="noStrike" kern="1200" cap="none" spc="0" normalizeH="0" baseline="0" noProof="0" dirty="0">
                <a:ln>
                  <a:noFill/>
                </a:ln>
                <a:solidFill>
                  <a:srgbClr val="FF0000"/>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FF0000"/>
                </a:solidFill>
                <a:effectLst/>
                <a:uLnTx/>
                <a:uFillTx/>
                <a:latin typeface="Verdana"/>
                <a:ea typeface="メイリオ"/>
                <a:cs typeface="+mn-cs"/>
              </a:rPr>
              <a:t>information</a:t>
            </a:r>
            <a:r>
              <a:rPr kumimoji="0" lang="pl-PL" sz="1600" b="0" i="0" u="none" strike="noStrike" kern="1200" cap="none" spc="0" normalizeH="0" baseline="0" noProof="0" dirty="0">
                <a:ln>
                  <a:noFill/>
                </a:ln>
                <a:solidFill>
                  <a:srgbClr val="FF0000"/>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FF0000"/>
                </a:solidFill>
                <a:effectLst/>
                <a:uLnTx/>
                <a:uFillTx/>
                <a:latin typeface="Verdana"/>
                <a:ea typeface="メイリオ"/>
                <a:cs typeface="+mn-cs"/>
              </a:rPr>
              <a:t>about</a:t>
            </a:r>
            <a:r>
              <a:rPr kumimoji="0" lang="pl-PL" sz="1600" b="0" i="0" u="none" strike="noStrike" kern="1200" cap="none" spc="0" normalizeH="0" baseline="0" noProof="0" dirty="0">
                <a:ln>
                  <a:noFill/>
                </a:ln>
                <a:solidFill>
                  <a:srgbClr val="FF0000"/>
                </a:solidFill>
                <a:effectLst/>
                <a:uLnTx/>
                <a:uFillTx/>
                <a:latin typeface="Verdana"/>
                <a:ea typeface="メイリオ"/>
                <a:cs typeface="+mn-cs"/>
              </a:rPr>
              <a:t> PCN, </a:t>
            </a:r>
            <a:r>
              <a:rPr kumimoji="0" lang="pl-PL" sz="1600" b="0" i="0" u="none" strike="noStrike" kern="1200" cap="none" spc="0" normalizeH="0" baseline="0" noProof="0" dirty="0" err="1">
                <a:ln>
                  <a:noFill/>
                </a:ln>
                <a:solidFill>
                  <a:srgbClr val="FF0000"/>
                </a:solidFill>
                <a:effectLst/>
                <a:uLnTx/>
                <a:uFillTx/>
                <a:latin typeface="Verdana"/>
                <a:ea typeface="メイリオ"/>
                <a:cs typeface="+mn-cs"/>
              </a:rPr>
              <a:t>only</a:t>
            </a:r>
            <a:r>
              <a:rPr kumimoji="0" lang="pl-PL" sz="1600" b="0" i="0" u="none" strike="noStrike" kern="1200" cap="none" spc="0" normalizeH="0" baseline="0" noProof="0" dirty="0">
                <a:ln>
                  <a:noFill/>
                </a:ln>
                <a:solidFill>
                  <a:srgbClr val="FF0000"/>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FF0000"/>
                </a:solidFill>
                <a:effectLst/>
                <a:uLnTx/>
                <a:uFillTx/>
                <a:latin typeface="Verdana"/>
                <a:ea typeface="メイリオ"/>
                <a:cs typeface="+mn-cs"/>
              </a:rPr>
              <a:t>when</a:t>
            </a:r>
            <a:r>
              <a:rPr kumimoji="0" lang="pl-PL" sz="1600" b="0" i="0" u="none" strike="noStrike" kern="1200" cap="none" spc="0" normalizeH="0" baseline="0" noProof="0" dirty="0">
                <a:ln>
                  <a:noFill/>
                </a:ln>
                <a:solidFill>
                  <a:srgbClr val="FF0000"/>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FF0000"/>
                </a:solidFill>
                <a:effectLst/>
                <a:uLnTx/>
                <a:uFillTx/>
                <a:latin typeface="Verdana"/>
                <a:ea typeface="メイリオ"/>
                <a:cs typeface="+mn-cs"/>
              </a:rPr>
              <a:t>this</a:t>
            </a:r>
            <a:r>
              <a:rPr kumimoji="0" lang="pl-PL" sz="1600" b="0" i="0" u="none" strike="noStrike" kern="1200" cap="none" spc="0" normalizeH="0" baseline="0" noProof="0" dirty="0">
                <a:ln>
                  <a:noFill/>
                </a:ln>
                <a:solidFill>
                  <a:srgbClr val="FF0000"/>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FF0000"/>
                </a:solidFill>
                <a:effectLst/>
                <a:uLnTx/>
                <a:uFillTx/>
                <a:latin typeface="Verdana"/>
                <a:ea typeface="メイリオ"/>
                <a:cs typeface="+mn-cs"/>
              </a:rPr>
              <a:t>change</a:t>
            </a:r>
            <a:r>
              <a:rPr kumimoji="0" lang="pl-PL" sz="1600" b="0" i="0" u="none" strike="noStrike" kern="1200" cap="none" spc="0" normalizeH="0" baseline="0" noProof="0" dirty="0">
                <a:ln>
                  <a:noFill/>
                </a:ln>
                <a:solidFill>
                  <a:srgbClr val="FF0000"/>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FF0000"/>
                </a:solidFill>
                <a:effectLst/>
                <a:uLnTx/>
                <a:uFillTx/>
                <a:latin typeface="Verdana"/>
                <a:ea typeface="メイリオ"/>
                <a:cs typeface="+mn-cs"/>
              </a:rPr>
              <a:t>concerns</a:t>
            </a:r>
            <a:r>
              <a:rPr kumimoji="0" lang="pl-PL" sz="1600" b="0" i="0" u="none" strike="noStrike" kern="1200" cap="none" spc="0" normalizeH="0" baseline="0" noProof="0" dirty="0">
                <a:ln>
                  <a:noFill/>
                </a:ln>
                <a:solidFill>
                  <a:srgbClr val="FF0000"/>
                </a:solidFill>
                <a:effectLst/>
                <a:uLnTx/>
                <a:uFillTx/>
                <a:latin typeface="Verdana"/>
                <a:ea typeface="メイリオ"/>
                <a:cs typeface="+mn-cs"/>
              </a:rPr>
              <a:t> SEBN</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pl-PL" sz="1600" b="0" i="0" u="none" strike="noStrike" kern="1200" cap="none" spc="0" normalizeH="0" baseline="0" noProof="0" dirty="0">
                <a:ln>
                  <a:noFill/>
                </a:ln>
                <a:solidFill>
                  <a:srgbClr val="2E008B"/>
                </a:solidFill>
                <a:effectLst/>
                <a:uLnTx/>
                <a:uFillTx/>
                <a:latin typeface="Verdana"/>
                <a:ea typeface="メイリオ"/>
                <a:cs typeface="+mn-cs"/>
              </a:rPr>
              <a:t>BMG (</a:t>
            </a:r>
            <a:r>
              <a:rPr kumimoji="0" lang="pl-PL" sz="1600" b="0" i="0" u="none" strike="noStrike" kern="1200" cap="none" spc="0" normalizeH="0" baseline="0" noProof="0" dirty="0" err="1">
                <a:ln>
                  <a:noFill/>
                </a:ln>
                <a:solidFill>
                  <a:srgbClr val="2E008B"/>
                </a:solidFill>
                <a:effectLst/>
                <a:uLnTx/>
                <a:uFillTx/>
                <a:latin typeface="Verdana"/>
                <a:ea typeface="メイリオ"/>
                <a:cs typeface="+mn-cs"/>
              </a:rPr>
              <a:t>if</a:t>
            </a:r>
            <a:r>
              <a:rPr kumimoji="0" lang="pl-PL" sz="1600" b="0" i="0" u="none" strike="noStrike" kern="1200" cap="none" spc="0" normalizeH="0" baseline="0" noProof="0" dirty="0">
                <a:ln>
                  <a:noFill/>
                </a:ln>
                <a:solidFill>
                  <a:srgbClr val="2E008B"/>
                </a:solidFill>
                <a:effectLst/>
                <a:uLnTx/>
                <a:uFillTx/>
                <a:latin typeface="Verdana"/>
                <a:ea typeface="メイリオ"/>
                <a:cs typeface="+mn-cs"/>
              </a:rPr>
              <a:t> the </a:t>
            </a:r>
            <a:r>
              <a:rPr kumimoji="0" lang="pl-PL" sz="1600" b="0" i="0" u="none" strike="noStrike" kern="1200" cap="none" spc="0" normalizeH="0" baseline="0" noProof="0" dirty="0" err="1">
                <a:ln>
                  <a:noFill/>
                </a:ln>
                <a:solidFill>
                  <a:srgbClr val="2E008B"/>
                </a:solidFill>
                <a:effectLst/>
                <a:uLnTx/>
                <a:uFillTx/>
                <a:latin typeface="Verdana"/>
                <a:ea typeface="メイリオ"/>
                <a:cs typeface="+mn-cs"/>
              </a:rPr>
              <a:t>change</a:t>
            </a:r>
            <a:r>
              <a:rPr kumimoji="0" lang="pl-PL" sz="1600" b="0" i="0" u="none" strike="noStrike" kern="1200" cap="none" spc="0" normalizeH="0" baseline="0" noProof="0" dirty="0">
                <a:ln>
                  <a:noFill/>
                </a:ln>
                <a:solidFill>
                  <a:srgbClr val="2E008B"/>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2E008B"/>
                </a:solidFill>
                <a:effectLst/>
                <a:uLnTx/>
                <a:uFillTx/>
                <a:latin typeface="Verdana"/>
                <a:ea typeface="メイリオ"/>
                <a:cs typeface="+mn-cs"/>
              </a:rPr>
              <a:t>requires</a:t>
            </a:r>
            <a:r>
              <a:rPr kumimoji="0" lang="pl-PL" sz="1600" b="0" i="0" u="none" strike="noStrike" kern="1200" cap="none" spc="0" normalizeH="0" baseline="0" noProof="0" dirty="0">
                <a:ln>
                  <a:noFill/>
                </a:ln>
                <a:solidFill>
                  <a:srgbClr val="2E008B"/>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2E008B"/>
                </a:solidFill>
                <a:effectLst/>
                <a:uLnTx/>
                <a:uFillTx/>
                <a:latin typeface="Verdana"/>
                <a:ea typeface="メイリオ"/>
                <a:cs typeface="+mn-cs"/>
              </a:rPr>
              <a:t>it</a:t>
            </a:r>
            <a:r>
              <a:rPr kumimoji="0" lang="pl-PL" sz="1600" b="0" i="0" u="none" strike="noStrike" kern="1200" cap="none" spc="0" normalizeH="0" baseline="0" noProof="0" dirty="0">
                <a:ln>
                  <a:noFill/>
                </a:ln>
                <a:solidFill>
                  <a:srgbClr val="2E008B"/>
                </a:solidFill>
                <a:effectLst/>
                <a:uLnTx/>
                <a:uFillTx/>
                <a:latin typeface="Verdana"/>
                <a:ea typeface="メイリオ"/>
                <a:cs typeface="+mn-cs"/>
              </a:rPr>
              <a:t>)</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E008B"/>
                </a:solidFill>
                <a:effectLst/>
                <a:uLnTx/>
                <a:uFillTx/>
                <a:latin typeface="Verdana"/>
                <a:ea typeface="メイリオ"/>
                <a:cs typeface="+mn-cs"/>
              </a:rPr>
              <a:t>SEBN part number / OEM part number which is concerned</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E008B"/>
                </a:solidFill>
                <a:effectLst/>
                <a:uLnTx/>
                <a:uFillTx/>
                <a:latin typeface="Verdana"/>
                <a:ea typeface="メイリオ"/>
                <a:cs typeface="+mn-cs"/>
              </a:rPr>
              <a:t>Supplier part number which is concerned</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E008B"/>
                </a:solidFill>
                <a:effectLst/>
                <a:uLnTx/>
                <a:uFillTx/>
                <a:latin typeface="Verdana"/>
                <a:ea typeface="メイリオ"/>
                <a:cs typeface="+mn-cs"/>
              </a:rPr>
              <a:t>Reason of change</a:t>
            </a: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E008B"/>
                </a:solidFill>
                <a:effectLst/>
                <a:uLnTx/>
                <a:uFillTx/>
                <a:latin typeface="Verdana"/>
                <a:ea typeface="メイリオ"/>
                <a:cs typeface="+mn-cs"/>
              </a:rPr>
              <a:t>Initiator of change</a:t>
            </a:r>
            <a:endParaRPr kumimoji="0" lang="pl-PL" sz="1600" b="0" i="0" u="none" strike="noStrike" kern="1200" cap="none" spc="0" normalizeH="0" baseline="0" noProof="0" dirty="0">
              <a:ln>
                <a:noFill/>
              </a:ln>
              <a:solidFill>
                <a:srgbClr val="2E008B"/>
              </a:solidFill>
              <a:effectLst/>
              <a:uLnTx/>
              <a:uFillTx/>
              <a:latin typeface="Verdana"/>
              <a:ea typeface="メイリオ"/>
              <a:cs typeface="+mn-cs"/>
            </a:endParaRP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E008B"/>
                </a:solidFill>
                <a:effectLst/>
                <a:uLnTx/>
                <a:uFillTx/>
                <a:latin typeface="Verdana"/>
                <a:ea typeface="メイリオ"/>
                <a:cs typeface="+mn-cs"/>
              </a:rPr>
              <a:t>Detailed description of the change</a:t>
            </a:r>
            <a:r>
              <a:rPr kumimoji="0" lang="pl-PL" sz="1600" b="0" i="0" u="none" strike="noStrike" kern="1200" cap="none" spc="0" normalizeH="0" baseline="0" noProof="0" dirty="0">
                <a:ln>
                  <a:noFill/>
                </a:ln>
                <a:solidFill>
                  <a:srgbClr val="2E008B"/>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2E008B"/>
                </a:solidFill>
                <a:effectLst/>
                <a:uLnTx/>
                <a:uFillTx/>
                <a:latin typeface="Verdana"/>
                <a:ea typeface="メイリオ"/>
                <a:cs typeface="+mn-cs"/>
              </a:rPr>
              <a:t>if</a:t>
            </a:r>
            <a:r>
              <a:rPr kumimoji="0" lang="pl-PL" sz="1600" b="0" i="0" u="none" strike="noStrike" kern="1200" cap="none" spc="0" normalizeH="0" baseline="0" noProof="0" dirty="0">
                <a:ln>
                  <a:noFill/>
                </a:ln>
                <a:solidFill>
                  <a:srgbClr val="2E008B"/>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2E008B"/>
                </a:solidFill>
                <a:effectLst/>
                <a:uLnTx/>
                <a:uFillTx/>
                <a:latin typeface="Verdana"/>
                <a:ea typeface="メイリオ"/>
                <a:cs typeface="+mn-cs"/>
              </a:rPr>
              <a:t>available</a:t>
            </a:r>
            <a:r>
              <a:rPr kumimoji="0" lang="pl-PL" sz="1600" b="0" i="0" u="none" strike="noStrike" kern="1200" cap="none" spc="0" normalizeH="0" baseline="0" noProof="0" dirty="0">
                <a:ln>
                  <a:noFill/>
                </a:ln>
                <a:solidFill>
                  <a:srgbClr val="2E008B"/>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2E008B"/>
                </a:solidFill>
                <a:effectLst/>
                <a:uLnTx/>
                <a:uFillTx/>
                <a:latin typeface="Verdana"/>
                <a:ea typeface="メイリオ"/>
                <a:cs typeface="+mn-cs"/>
              </a:rPr>
              <a:t>drawing</a:t>
            </a:r>
            <a:r>
              <a:rPr kumimoji="0" lang="pl-PL" sz="1600" b="0" i="0" u="none" strike="noStrike" kern="1200" cap="none" spc="0" normalizeH="0" baseline="0" noProof="0" dirty="0">
                <a:ln>
                  <a:noFill/>
                </a:ln>
                <a:solidFill>
                  <a:srgbClr val="2E008B"/>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2E008B"/>
                </a:solidFill>
                <a:effectLst/>
                <a:uLnTx/>
                <a:uFillTx/>
                <a:latin typeface="Verdana"/>
                <a:ea typeface="メイリオ"/>
                <a:cs typeface="+mn-cs"/>
              </a:rPr>
              <a:t>or</a:t>
            </a:r>
            <a:r>
              <a:rPr kumimoji="0" lang="pl-PL" sz="1600" b="0" i="0" u="none" strike="noStrike" kern="1200" cap="none" spc="0" normalizeH="0" baseline="0" noProof="0" dirty="0">
                <a:ln>
                  <a:noFill/>
                </a:ln>
                <a:solidFill>
                  <a:srgbClr val="2E008B"/>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2E008B"/>
                </a:solidFill>
                <a:effectLst/>
                <a:uLnTx/>
                <a:uFillTx/>
                <a:latin typeface="Verdana"/>
                <a:ea typeface="メイリオ"/>
                <a:cs typeface="+mn-cs"/>
              </a:rPr>
              <a:t>project</a:t>
            </a:r>
            <a:r>
              <a:rPr kumimoji="0" lang="pl-PL" sz="1600" b="0" i="0" u="none" strike="noStrike" kern="1200" cap="none" spc="0" normalizeH="0" baseline="0" noProof="0" dirty="0">
                <a:ln>
                  <a:noFill/>
                </a:ln>
                <a:solidFill>
                  <a:srgbClr val="2E008B"/>
                </a:solidFill>
                <a:effectLst/>
                <a:uLnTx/>
                <a:uFillTx/>
                <a:latin typeface="Verdana"/>
                <a:ea typeface="メイリオ"/>
                <a:cs typeface="+mn-cs"/>
              </a:rPr>
              <a:t> plan)</a:t>
            </a:r>
            <a:endParaRPr kumimoji="0" lang="en-US" sz="1600" b="0" i="0" u="none" strike="noStrike" kern="1200" cap="none" spc="0" normalizeH="0" baseline="0" noProof="0" dirty="0">
              <a:ln>
                <a:noFill/>
              </a:ln>
              <a:solidFill>
                <a:srgbClr val="2E008B"/>
              </a:solidFill>
              <a:effectLst/>
              <a:uLnTx/>
              <a:uFillTx/>
              <a:latin typeface="Verdana"/>
              <a:ea typeface="メイリオ"/>
              <a:cs typeface="+mn-cs"/>
            </a:endParaRP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E008B"/>
                </a:solidFill>
                <a:effectLst/>
                <a:uLnTx/>
                <a:uFillTx/>
                <a:latin typeface="Verdana"/>
                <a:ea typeface="メイリオ"/>
                <a:cs typeface="+mn-cs"/>
              </a:rPr>
              <a:t>Availability of samples</a:t>
            </a:r>
            <a:r>
              <a:rPr kumimoji="0" lang="pl-PL" sz="1600" b="0" i="0" u="none" strike="noStrike" kern="1200" cap="none" spc="0" normalizeH="0" baseline="0" noProof="0" dirty="0">
                <a:ln>
                  <a:noFill/>
                </a:ln>
                <a:solidFill>
                  <a:srgbClr val="2E008B"/>
                </a:solidFill>
                <a:effectLst/>
                <a:uLnTx/>
                <a:uFillTx/>
                <a:latin typeface="Verdana"/>
                <a:ea typeface="メイリオ"/>
                <a:cs typeface="+mn-cs"/>
              </a:rPr>
              <a:t> </a:t>
            </a:r>
            <a:endParaRPr kumimoji="0" lang="en-US" sz="1600" b="0" i="0" u="none" strike="noStrike" kern="1200" cap="none" spc="0" normalizeH="0" baseline="0" noProof="0" dirty="0">
              <a:ln>
                <a:noFill/>
              </a:ln>
              <a:solidFill>
                <a:srgbClr val="2E008B"/>
              </a:solidFill>
              <a:effectLst/>
              <a:uLnTx/>
              <a:uFillTx/>
              <a:latin typeface="Verdana"/>
              <a:ea typeface="メイリオ"/>
              <a:cs typeface="+mn-cs"/>
            </a:endParaRPr>
          </a:p>
          <a:p>
            <a:pPr marL="342900" marR="0" lvl="0" indent="-342900" algn="l" defTabSz="609585"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E008B"/>
                </a:solidFill>
                <a:effectLst/>
                <a:uLnTx/>
                <a:uFillTx/>
                <a:latin typeface="Verdana"/>
                <a:ea typeface="メイリオ"/>
                <a:cs typeface="+mn-cs"/>
              </a:rPr>
              <a:t>First delivery</a:t>
            </a:r>
            <a:r>
              <a:rPr kumimoji="0" lang="pl-PL" sz="1600" b="0" i="0" u="none" strike="noStrike" kern="1200" cap="none" spc="0" normalizeH="0" baseline="0" noProof="0" dirty="0">
                <a:ln>
                  <a:noFill/>
                </a:ln>
                <a:solidFill>
                  <a:srgbClr val="2E008B"/>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2E008B"/>
                </a:solidFill>
                <a:effectLst/>
                <a:uLnTx/>
                <a:uFillTx/>
                <a:latin typeface="Verdana"/>
                <a:ea typeface="メイリオ"/>
                <a:cs typeface="+mn-cs"/>
              </a:rPr>
              <a:t>schedule</a:t>
            </a:r>
            <a:r>
              <a:rPr kumimoji="0" lang="pl-PL" sz="1600" b="0" i="0" u="none" strike="noStrike" kern="1200" cap="none" spc="0" normalizeH="0" baseline="0" noProof="0" dirty="0">
                <a:ln>
                  <a:noFill/>
                </a:ln>
                <a:solidFill>
                  <a:srgbClr val="2E008B"/>
                </a:solidFill>
                <a:effectLst/>
                <a:uLnTx/>
                <a:uFillTx/>
                <a:latin typeface="Verdana"/>
                <a:ea typeface="メイリオ"/>
                <a:cs typeface="+mn-cs"/>
              </a:rPr>
              <a:t> and </a:t>
            </a:r>
            <a:r>
              <a:rPr kumimoji="0" lang="pl-PL" sz="1600" b="0" i="0" u="none" strike="noStrike" kern="1200" cap="none" spc="0" normalizeH="0" baseline="0" noProof="0" dirty="0" err="1">
                <a:ln>
                  <a:noFill/>
                </a:ln>
                <a:solidFill>
                  <a:srgbClr val="2E008B"/>
                </a:solidFill>
                <a:effectLst/>
                <a:uLnTx/>
                <a:uFillTx/>
                <a:latin typeface="Verdana"/>
                <a:ea typeface="メイリオ"/>
                <a:cs typeface="+mn-cs"/>
              </a:rPr>
              <a:t>marking</a:t>
            </a:r>
            <a:r>
              <a:rPr kumimoji="0" lang="en-US" sz="1600" b="0" i="0" u="none" strike="noStrike" kern="1200" cap="none" spc="0" normalizeH="0" baseline="0" noProof="0" dirty="0">
                <a:ln>
                  <a:noFill/>
                </a:ln>
                <a:solidFill>
                  <a:srgbClr val="2E008B"/>
                </a:solidFill>
                <a:effectLst/>
                <a:uLnTx/>
                <a:uFillTx/>
                <a:latin typeface="Verdana"/>
                <a:ea typeface="メイリオ"/>
                <a:cs typeface="+mn-cs"/>
              </a:rPr>
              <a:t> (e.g. next index, marked</a:t>
            </a:r>
            <a:r>
              <a:rPr kumimoji="0" lang="pl-PL" sz="1600" b="0" i="0" u="none" strike="noStrike" kern="1200" cap="none" spc="0" normalizeH="0" baseline="0" noProof="0" dirty="0">
                <a:ln>
                  <a:noFill/>
                </a:ln>
                <a:solidFill>
                  <a:srgbClr val="2E008B"/>
                </a:solidFill>
                <a:effectLst/>
                <a:uLnTx/>
                <a:uFillTx/>
                <a:latin typeface="Verdana"/>
                <a:ea typeface="メイリオ"/>
                <a:cs typeface="+mn-cs"/>
              </a:rPr>
              <a:t> </a:t>
            </a:r>
            <a:r>
              <a:rPr kumimoji="0" lang="pl-PL" sz="1600" b="0" i="0" u="none" strike="noStrike" kern="1200" cap="none" spc="0" normalizeH="0" baseline="0" noProof="0" dirty="0" err="1">
                <a:ln>
                  <a:noFill/>
                </a:ln>
                <a:solidFill>
                  <a:srgbClr val="2E008B"/>
                </a:solidFill>
                <a:effectLst/>
                <a:uLnTx/>
                <a:uFillTx/>
                <a:latin typeface="Verdana"/>
                <a:ea typeface="メイリオ"/>
                <a:cs typeface="+mn-cs"/>
              </a:rPr>
              <a:t>packaging</a:t>
            </a:r>
            <a:r>
              <a:rPr kumimoji="0" lang="en-US" sz="1600" b="0" i="0" u="none" strike="noStrike" kern="1200" cap="none" spc="0" normalizeH="0" baseline="0" noProof="0" dirty="0">
                <a:ln>
                  <a:noFill/>
                </a:ln>
                <a:solidFill>
                  <a:srgbClr val="2E008B"/>
                </a:solidFill>
                <a:effectLst/>
                <a:uLnTx/>
                <a:uFillTx/>
                <a:latin typeface="Verdana"/>
                <a:ea typeface="メイリオ"/>
                <a:cs typeface="+mn-cs"/>
              </a:rPr>
              <a:t>)</a:t>
            </a:r>
            <a:endParaRPr kumimoji="0" lang="pl-PL" sz="1600" b="0" i="0" u="none" strike="noStrike" kern="1200" cap="none" spc="0" normalizeH="0" baseline="0" noProof="0" dirty="0">
              <a:ln>
                <a:noFill/>
              </a:ln>
              <a:solidFill>
                <a:srgbClr val="2E008B"/>
              </a:solidFill>
              <a:effectLst/>
              <a:uLnTx/>
              <a:uFillTx/>
              <a:latin typeface="Verdana"/>
              <a:ea typeface="メイリオ"/>
              <a:cs typeface="+mn-cs"/>
            </a:endParaRPr>
          </a:p>
          <a:p>
            <a:pPr marL="0" indent="0">
              <a:buNone/>
            </a:pPr>
            <a:endParaRPr lang="en-US" dirty="0"/>
          </a:p>
        </p:txBody>
      </p:sp>
      <p:sp>
        <p:nvSpPr>
          <p:cNvPr id="4" name="Slide Number Placeholder 3">
            <a:extLst>
              <a:ext uri="{FF2B5EF4-FFF2-40B4-BE49-F238E27FC236}">
                <a16:creationId xmlns:a16="http://schemas.microsoft.com/office/drawing/2014/main" id="{0582BAD8-C8F4-4BEA-BCEB-7C3F9DA65455}"/>
              </a:ext>
            </a:extLst>
          </p:cNvPr>
          <p:cNvSpPr>
            <a:spLocks noGrp="1"/>
          </p:cNvSpPr>
          <p:nvPr>
            <p:ph type="sldNum" sz="quarter" idx="12"/>
          </p:nvPr>
        </p:nvSpPr>
        <p:spPr/>
        <p:txBody>
          <a:bodyPr/>
          <a:lstStyle/>
          <a:p>
            <a:fld id="{CAC46518-8431-4BFF-8139-DA25593DA32E}" type="slidenum">
              <a:rPr lang="en-US" smtClean="0"/>
              <a:t>4</a:t>
            </a:fld>
            <a:endParaRPr lang="en-US"/>
          </a:p>
        </p:txBody>
      </p:sp>
      <p:sp>
        <p:nvSpPr>
          <p:cNvPr id="6" name="pole tekstowe 5">
            <a:extLst>
              <a:ext uri="{FF2B5EF4-FFF2-40B4-BE49-F238E27FC236}">
                <a16:creationId xmlns:a16="http://schemas.microsoft.com/office/drawing/2014/main" id="{B444F927-A591-53C9-4555-89E04E5C4747}"/>
              </a:ext>
            </a:extLst>
          </p:cNvPr>
          <p:cNvSpPr txBox="1"/>
          <p:nvPr/>
        </p:nvSpPr>
        <p:spPr>
          <a:xfrm>
            <a:off x="304800" y="6199965"/>
            <a:ext cx="4572000" cy="218265"/>
          </a:xfrm>
          <a:prstGeom prst="rect">
            <a:avLst/>
          </a:prstGeom>
          <a:noFill/>
        </p:spPr>
        <p:txBody>
          <a:bodyPr wrap="square" rtlCol="0">
            <a:spAutoFit/>
          </a:bodyPr>
          <a:lstStyle/>
          <a:p>
            <a:pPr>
              <a:lnSpc>
                <a:spcPct val="107000"/>
              </a:lnSpc>
              <a:spcAft>
                <a:spcPts val="800"/>
              </a:spcAft>
            </a:pPr>
            <a:r>
              <a:rPr lang="pl-PL" sz="800" dirty="0">
                <a:ea typeface="Calibri" panose="020F0502020204030204" pitchFamily="34" charset="0"/>
                <a:cs typeface="Arial" panose="020B0604020202020204" pitchFamily="34" charset="0"/>
              </a:rPr>
              <a:t>SC</a:t>
            </a:r>
            <a:r>
              <a:rPr lang="en-US" sz="800" dirty="0">
                <a:effectLst/>
                <a:ea typeface="Calibri" panose="020F0502020204030204" pitchFamily="34" charset="0"/>
                <a:cs typeface="Arial" panose="020B0604020202020204" pitchFamily="34" charset="0"/>
              </a:rPr>
              <a:t>M-W-</a:t>
            </a:r>
            <a:r>
              <a:rPr lang="pl-PL" sz="800" dirty="0">
                <a:effectLst/>
                <a:ea typeface="Calibri" panose="020F0502020204030204" pitchFamily="34" charset="0"/>
                <a:cs typeface="Arial" panose="020B0604020202020204" pitchFamily="34" charset="0"/>
              </a:rPr>
              <a:t>4</a:t>
            </a:r>
            <a:r>
              <a:rPr lang="en-US" sz="800" dirty="0">
                <a:effectLst/>
                <a:ea typeface="Calibri" panose="020F0502020204030204" pitchFamily="34" charset="0"/>
                <a:cs typeface="Arial" panose="020B0604020202020204" pitchFamily="34" charset="0"/>
              </a:rPr>
              <a:t>70 Rev. </a:t>
            </a:r>
            <a:r>
              <a:rPr lang="pl-PL" sz="800" dirty="0">
                <a:ea typeface="Calibri" panose="020F0502020204030204" pitchFamily="34" charset="0"/>
                <a:cs typeface="Arial" panose="020B0604020202020204" pitchFamily="34" charset="0"/>
              </a:rPr>
              <a:t>2</a:t>
            </a:r>
            <a:r>
              <a:rPr lang="en-US" sz="800" dirty="0">
                <a:effectLst/>
                <a:ea typeface="Calibri" panose="020F0502020204030204" pitchFamily="34" charset="0"/>
                <a:cs typeface="Arial" panose="020B0604020202020204" pitchFamily="34" charset="0"/>
              </a:rPr>
              <a:t> Attachment </a:t>
            </a:r>
            <a:r>
              <a:rPr lang="pl-PL" sz="800" dirty="0">
                <a:effectLst/>
                <a:ea typeface="Calibri" panose="020F0502020204030204" pitchFamily="34" charset="0"/>
                <a:cs typeface="Arial" panose="020B0604020202020204" pitchFamily="34" charset="0"/>
              </a:rPr>
              <a:t>1</a:t>
            </a:r>
            <a:r>
              <a:rPr lang="en-US" sz="800" dirty="0">
                <a:effectLst/>
                <a:ea typeface="Calibri" panose="020F0502020204030204" pitchFamily="34" charset="0"/>
                <a:cs typeface="Arial" panose="020B0604020202020204" pitchFamily="34" charset="0"/>
              </a:rPr>
              <a:t> Part Change Notification SEBN Requirements</a:t>
            </a:r>
            <a:endParaRPr lang="pl-PL" sz="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9419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26098B-8DAD-4E99-8B36-F9B5BFCAC645}"/>
              </a:ext>
            </a:extLst>
          </p:cNvPr>
          <p:cNvSpPr>
            <a:spLocks noGrp="1"/>
          </p:cNvSpPr>
          <p:nvPr>
            <p:ph type="sldNum" sz="quarter" idx="10"/>
          </p:nvPr>
        </p:nvSpPr>
        <p:spPr/>
        <p:txBody>
          <a:bodyPr/>
          <a:lstStyle/>
          <a:p>
            <a:fld id="{CAC46518-8431-4BFF-8139-DA25593DA32E}" type="slidenum">
              <a:rPr lang="en-US" smtClean="0"/>
              <a:pPr/>
              <a:t>5</a:t>
            </a:fld>
            <a:endParaRPr lang="en-US" dirty="0"/>
          </a:p>
        </p:txBody>
      </p:sp>
      <p:pic>
        <p:nvPicPr>
          <p:cNvPr id="7" name="Obraz 6">
            <a:extLst>
              <a:ext uri="{FF2B5EF4-FFF2-40B4-BE49-F238E27FC236}">
                <a16:creationId xmlns:a16="http://schemas.microsoft.com/office/drawing/2014/main" id="{A637CC24-A230-D820-FAE8-981D5E905334}"/>
              </a:ext>
            </a:extLst>
          </p:cNvPr>
          <p:cNvPicPr>
            <a:picLocks noChangeAspect="1"/>
          </p:cNvPicPr>
          <p:nvPr/>
        </p:nvPicPr>
        <p:blipFill>
          <a:blip r:embed="rId2"/>
          <a:stretch>
            <a:fillRect/>
          </a:stretch>
        </p:blipFill>
        <p:spPr>
          <a:xfrm>
            <a:off x="371360" y="239240"/>
            <a:ext cx="11449280" cy="6181880"/>
          </a:xfrm>
          <a:prstGeom prst="rect">
            <a:avLst/>
          </a:prstGeom>
        </p:spPr>
      </p:pic>
      <p:sp>
        <p:nvSpPr>
          <p:cNvPr id="2" name="Title 1">
            <a:extLst>
              <a:ext uri="{FF2B5EF4-FFF2-40B4-BE49-F238E27FC236}">
                <a16:creationId xmlns:a16="http://schemas.microsoft.com/office/drawing/2014/main" id="{1F20EE21-1FA2-4055-856C-C3709B0D6654}"/>
              </a:ext>
            </a:extLst>
          </p:cNvPr>
          <p:cNvSpPr>
            <a:spLocks noGrp="1"/>
          </p:cNvSpPr>
          <p:nvPr>
            <p:ph type="title"/>
          </p:nvPr>
        </p:nvSpPr>
        <p:spPr>
          <a:xfrm>
            <a:off x="523990" y="5697220"/>
            <a:ext cx="11420475" cy="609600"/>
          </a:xfrm>
        </p:spPr>
        <p:txBody>
          <a:bodyPr/>
          <a:lstStyle/>
          <a:p>
            <a:r>
              <a:rPr kumimoji="0" lang="en-US" sz="1600" b="1" i="0" u="none" strike="noStrike" kern="1200" cap="none" spc="0" normalizeH="0" baseline="0" noProof="0" dirty="0">
                <a:ln>
                  <a:noFill/>
                </a:ln>
                <a:solidFill>
                  <a:srgbClr val="2E008B"/>
                </a:solidFill>
                <a:effectLst/>
                <a:uLnTx/>
                <a:uFillTx/>
                <a:latin typeface="Verdana"/>
                <a:ea typeface="メイリオ"/>
                <a:cs typeface="+mn-cs"/>
              </a:rPr>
              <a:t>Check also our main requirements at our </a:t>
            </a:r>
            <a:r>
              <a:rPr kumimoji="0" lang="pl-PL" sz="1600" b="1" i="0" u="none" strike="noStrike" kern="1200" cap="none" spc="0" normalizeH="0" baseline="0" noProof="0" dirty="0">
                <a:ln>
                  <a:noFill/>
                </a:ln>
                <a:solidFill>
                  <a:srgbClr val="2E008B"/>
                </a:solidFill>
                <a:effectLst/>
                <a:uLnTx/>
                <a:uFillTx/>
                <a:latin typeface="Verdana"/>
                <a:ea typeface="メイリオ"/>
                <a:cs typeface="+mn-cs"/>
              </a:rPr>
              <a:t>SEBN</a:t>
            </a:r>
            <a:r>
              <a:rPr kumimoji="0" lang="en-US" sz="1600" b="1" i="0" u="none" strike="noStrike" kern="1200" cap="none" spc="0" normalizeH="0" baseline="0" noProof="0" dirty="0">
                <a:ln>
                  <a:noFill/>
                </a:ln>
                <a:solidFill>
                  <a:srgbClr val="2E008B"/>
                </a:solidFill>
                <a:effectLst/>
                <a:uLnTx/>
                <a:uFillTx/>
                <a:latin typeface="Verdana"/>
                <a:ea typeface="メイリオ"/>
                <a:cs typeface="+mn-cs"/>
              </a:rPr>
              <a:t> website: </a:t>
            </a:r>
            <a:r>
              <a:rPr kumimoji="0" lang="pl-PL" sz="1600" b="1" i="0" u="none" strike="noStrike" kern="1200" cap="none" spc="0" normalizeH="0" baseline="0" noProof="0" dirty="0">
                <a:ln>
                  <a:noFill/>
                </a:ln>
                <a:solidFill>
                  <a:srgbClr val="2E008B"/>
                </a:solidFill>
                <a:effectLst/>
                <a:uLnTx/>
                <a:uFillTx/>
                <a:latin typeface="Verdana"/>
                <a:ea typeface="メイリオ"/>
                <a:cs typeface="+mn-cs"/>
                <a:hlinkClick r:id="rId3"/>
              </a:rPr>
              <a:t>https://www.sebn.com/supplier-area/</a:t>
            </a:r>
            <a:endParaRPr lang="en-US" dirty="0"/>
          </a:p>
        </p:txBody>
      </p:sp>
      <p:sp>
        <p:nvSpPr>
          <p:cNvPr id="8" name="pole tekstowe 7">
            <a:extLst>
              <a:ext uri="{FF2B5EF4-FFF2-40B4-BE49-F238E27FC236}">
                <a16:creationId xmlns:a16="http://schemas.microsoft.com/office/drawing/2014/main" id="{A35076D4-30CB-1426-D390-B7D10417BC83}"/>
              </a:ext>
            </a:extLst>
          </p:cNvPr>
          <p:cNvSpPr txBox="1"/>
          <p:nvPr/>
        </p:nvSpPr>
        <p:spPr>
          <a:xfrm>
            <a:off x="371360" y="6197687"/>
            <a:ext cx="4514735" cy="218265"/>
          </a:xfrm>
          <a:prstGeom prst="rect">
            <a:avLst/>
          </a:prstGeom>
          <a:noFill/>
        </p:spPr>
        <p:txBody>
          <a:bodyPr wrap="square" rtlCol="0">
            <a:spAutoFit/>
          </a:bodyPr>
          <a:lstStyle/>
          <a:p>
            <a:pPr>
              <a:lnSpc>
                <a:spcPct val="107000"/>
              </a:lnSpc>
              <a:spcAft>
                <a:spcPts val="800"/>
              </a:spcAft>
            </a:pPr>
            <a:r>
              <a:rPr lang="pl-PL" sz="800" dirty="0">
                <a:ea typeface="Calibri" panose="020F0502020204030204" pitchFamily="34" charset="0"/>
                <a:cs typeface="Arial" panose="020B0604020202020204" pitchFamily="34" charset="0"/>
              </a:rPr>
              <a:t>SC</a:t>
            </a:r>
            <a:r>
              <a:rPr lang="en-US" sz="800" dirty="0">
                <a:effectLst/>
                <a:ea typeface="Calibri" panose="020F0502020204030204" pitchFamily="34" charset="0"/>
                <a:cs typeface="Arial" panose="020B0604020202020204" pitchFamily="34" charset="0"/>
              </a:rPr>
              <a:t>M-W-</a:t>
            </a:r>
            <a:r>
              <a:rPr lang="pl-PL" sz="800" dirty="0">
                <a:effectLst/>
                <a:ea typeface="Calibri" panose="020F0502020204030204" pitchFamily="34" charset="0"/>
                <a:cs typeface="Arial" panose="020B0604020202020204" pitchFamily="34" charset="0"/>
              </a:rPr>
              <a:t>4</a:t>
            </a:r>
            <a:r>
              <a:rPr lang="en-US" sz="800" dirty="0">
                <a:effectLst/>
                <a:ea typeface="Calibri" panose="020F0502020204030204" pitchFamily="34" charset="0"/>
                <a:cs typeface="Arial" panose="020B0604020202020204" pitchFamily="34" charset="0"/>
              </a:rPr>
              <a:t>70 Rev. </a:t>
            </a:r>
            <a:r>
              <a:rPr lang="pl-PL" sz="800" dirty="0">
                <a:ea typeface="Calibri" panose="020F0502020204030204" pitchFamily="34" charset="0"/>
                <a:cs typeface="Arial" panose="020B0604020202020204" pitchFamily="34" charset="0"/>
              </a:rPr>
              <a:t>2</a:t>
            </a:r>
            <a:r>
              <a:rPr lang="en-US" sz="800" dirty="0">
                <a:effectLst/>
                <a:ea typeface="Calibri" panose="020F0502020204030204" pitchFamily="34" charset="0"/>
                <a:cs typeface="Arial" panose="020B0604020202020204" pitchFamily="34" charset="0"/>
              </a:rPr>
              <a:t> Attachment 1 Part Change Notification SEBN Requirements</a:t>
            </a:r>
            <a:endParaRPr lang="pl-PL" sz="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794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EE21-1FA2-4055-856C-C3709B0D6654}"/>
              </a:ext>
            </a:extLst>
          </p:cNvPr>
          <p:cNvSpPr>
            <a:spLocks noGrp="1"/>
          </p:cNvSpPr>
          <p:nvPr>
            <p:ph type="title"/>
          </p:nvPr>
        </p:nvSpPr>
        <p:spPr/>
        <p:txBody>
          <a:bodyPr/>
          <a:lstStyle/>
          <a:p>
            <a:r>
              <a:rPr kumimoji="0" lang="pl-PL" sz="2800" b="1" i="0" u="none" strike="noStrike" kern="1200" cap="none" spc="0" normalizeH="0" baseline="0" noProof="0" dirty="0" err="1">
                <a:ln>
                  <a:noFill/>
                </a:ln>
                <a:solidFill>
                  <a:srgbClr val="2E008B"/>
                </a:solidFill>
                <a:effectLst/>
                <a:uLnTx/>
                <a:uFillTx/>
                <a:latin typeface="Verdana"/>
                <a:ea typeface="メイリオ"/>
                <a:cs typeface="+mj-cs"/>
              </a:rPr>
              <a:t>Process</a:t>
            </a:r>
            <a:r>
              <a:rPr kumimoji="0" lang="pl-PL" sz="2800" b="1" i="0" u="none" strike="noStrike" kern="1200" cap="none" spc="0" normalizeH="0" baseline="0" noProof="0" dirty="0">
                <a:ln>
                  <a:noFill/>
                </a:ln>
                <a:solidFill>
                  <a:srgbClr val="2E008B"/>
                </a:solidFill>
                <a:effectLst/>
                <a:uLnTx/>
                <a:uFillTx/>
                <a:latin typeface="Verdana"/>
                <a:ea typeface="メイリオ"/>
                <a:cs typeface="+mj-cs"/>
              </a:rPr>
              <a:t> and </a:t>
            </a:r>
            <a:r>
              <a:rPr kumimoji="0" lang="pl-PL" sz="2800" b="1" i="0" u="none" strike="noStrike" kern="1200" cap="none" spc="0" normalizeH="0" baseline="0" noProof="0" dirty="0" err="1">
                <a:ln>
                  <a:noFill/>
                </a:ln>
                <a:solidFill>
                  <a:srgbClr val="2E008B"/>
                </a:solidFill>
                <a:effectLst/>
                <a:uLnTx/>
                <a:uFillTx/>
                <a:latin typeface="Verdana"/>
                <a:ea typeface="メイリオ"/>
                <a:cs typeface="+mj-cs"/>
              </a:rPr>
              <a:t>content</a:t>
            </a:r>
            <a:endParaRPr lang="en-US" dirty="0"/>
          </a:p>
        </p:txBody>
      </p:sp>
      <p:sp>
        <p:nvSpPr>
          <p:cNvPr id="3" name="Slide Number Placeholder 2">
            <a:extLst>
              <a:ext uri="{FF2B5EF4-FFF2-40B4-BE49-F238E27FC236}">
                <a16:creationId xmlns:a16="http://schemas.microsoft.com/office/drawing/2014/main" id="{3826098B-8DAD-4E99-8B36-F9B5BFCAC645}"/>
              </a:ext>
            </a:extLst>
          </p:cNvPr>
          <p:cNvSpPr>
            <a:spLocks noGrp="1"/>
          </p:cNvSpPr>
          <p:nvPr>
            <p:ph type="sldNum" sz="quarter" idx="10"/>
          </p:nvPr>
        </p:nvSpPr>
        <p:spPr/>
        <p:txBody>
          <a:bodyPr/>
          <a:lstStyle/>
          <a:p>
            <a:fld id="{CAC46518-8431-4BFF-8139-DA25593DA32E}" type="slidenum">
              <a:rPr lang="en-US" smtClean="0"/>
              <a:pPr/>
              <a:t>6</a:t>
            </a:fld>
            <a:endParaRPr lang="en-US" dirty="0"/>
          </a:p>
        </p:txBody>
      </p:sp>
      <p:sp>
        <p:nvSpPr>
          <p:cNvPr id="4" name="TextBox 3">
            <a:extLst>
              <a:ext uri="{FF2B5EF4-FFF2-40B4-BE49-F238E27FC236}">
                <a16:creationId xmlns:a16="http://schemas.microsoft.com/office/drawing/2014/main" id="{E0F56CE7-B98A-4B7F-A733-20585896B600}"/>
              </a:ext>
            </a:extLst>
          </p:cNvPr>
          <p:cNvSpPr txBox="1"/>
          <p:nvPr/>
        </p:nvSpPr>
        <p:spPr>
          <a:xfrm>
            <a:off x="609600" y="1026545"/>
            <a:ext cx="10401300" cy="369332"/>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E008B"/>
                </a:solidFill>
                <a:effectLst/>
                <a:uLnTx/>
                <a:uFillTx/>
                <a:latin typeface="Verdana"/>
                <a:ea typeface="メイリオ"/>
                <a:cs typeface="+mn-cs"/>
              </a:rPr>
              <a:t>PCN</a:t>
            </a:r>
            <a:r>
              <a:rPr kumimoji="0" lang="pl-PL" sz="1800" b="0" i="0" u="none" strike="noStrike" kern="1200" cap="none" spc="0" normalizeH="0" baseline="0" noProof="0">
                <a:ln>
                  <a:noFill/>
                </a:ln>
                <a:solidFill>
                  <a:srgbClr val="2E008B"/>
                </a:solidFill>
                <a:effectLst/>
                <a:uLnTx/>
                <a:uFillTx/>
                <a:latin typeface="Verdana"/>
                <a:ea typeface="メイリオ"/>
                <a:cs typeface="+mn-cs"/>
              </a:rPr>
              <a:t> type </a:t>
            </a:r>
            <a:r>
              <a:rPr kumimoji="0" lang="en-US" sz="1800" b="0" i="0" u="none" strike="noStrike" kern="1200" cap="none" spc="0" normalizeH="0" baseline="0" noProof="0">
                <a:ln>
                  <a:noFill/>
                </a:ln>
                <a:solidFill>
                  <a:srgbClr val="2E008B"/>
                </a:solidFill>
                <a:effectLst/>
                <a:uLnTx/>
                <a:uFillTx/>
                <a:latin typeface="Verdana"/>
                <a:ea typeface="メイリオ"/>
                <a:cs typeface="+mn-cs"/>
              </a:rPr>
              <a:t>defining the requirements of the basic documentation to start the </a:t>
            </a:r>
            <a:r>
              <a:rPr kumimoji="0" lang="pl-PL" sz="1800" b="0" i="0" u="none" strike="noStrike" kern="1200" cap="none" spc="0" normalizeH="0" baseline="0" noProof="0">
                <a:ln>
                  <a:noFill/>
                </a:ln>
                <a:solidFill>
                  <a:srgbClr val="2E008B"/>
                </a:solidFill>
                <a:effectLst/>
                <a:uLnTx/>
                <a:uFillTx/>
                <a:latin typeface="Verdana"/>
                <a:ea typeface="メイリオ"/>
                <a:cs typeface="+mn-cs"/>
              </a:rPr>
              <a:t>PCN </a:t>
            </a:r>
            <a:r>
              <a:rPr kumimoji="0" lang="en-US" sz="1800" b="0" i="0" u="none" strike="noStrike" kern="1200" cap="none" spc="0" normalizeH="0" baseline="0" noProof="0">
                <a:ln>
                  <a:noFill/>
                </a:ln>
                <a:solidFill>
                  <a:srgbClr val="2E008B"/>
                </a:solidFill>
                <a:effectLst/>
                <a:uLnTx/>
                <a:uFillTx/>
                <a:latin typeface="Verdana"/>
                <a:ea typeface="メイリオ"/>
                <a:cs typeface="+mn-cs"/>
              </a:rPr>
              <a:t>process </a:t>
            </a:r>
            <a:r>
              <a:rPr kumimoji="0" lang="pl-PL" sz="1800" b="0" i="0" u="none" strike="noStrike" kern="1200" cap="none" spc="0" normalizeH="0" baseline="0" noProof="0">
                <a:ln>
                  <a:noFill/>
                </a:ln>
                <a:solidFill>
                  <a:srgbClr val="2E008B"/>
                </a:solidFill>
                <a:effectLst/>
                <a:uLnTx/>
                <a:uFillTx/>
                <a:latin typeface="Verdana"/>
                <a:ea typeface="メイリオ"/>
                <a:cs typeface="+mn-cs"/>
              </a:rPr>
              <a:t> </a:t>
            </a:r>
            <a:endParaRPr kumimoji="0" lang="en-US" sz="1800" b="0" i="0" u="none" strike="noStrike" kern="1200" cap="none" spc="0" normalizeH="0" baseline="0" noProof="0" dirty="0">
              <a:ln>
                <a:noFill/>
              </a:ln>
              <a:solidFill>
                <a:srgbClr val="2E008B"/>
              </a:solidFill>
              <a:effectLst/>
              <a:uLnTx/>
              <a:uFillTx/>
              <a:latin typeface="Verdana"/>
              <a:ea typeface="メイリオ"/>
              <a:cs typeface="+mn-cs"/>
            </a:endParaRPr>
          </a:p>
        </p:txBody>
      </p:sp>
      <p:sp>
        <p:nvSpPr>
          <p:cNvPr id="5" name="TextBox 14">
            <a:extLst>
              <a:ext uri="{FF2B5EF4-FFF2-40B4-BE49-F238E27FC236}">
                <a16:creationId xmlns:a16="http://schemas.microsoft.com/office/drawing/2014/main" id="{F3050DBD-3DB7-FC4F-A106-B06186C2E2CA}"/>
              </a:ext>
            </a:extLst>
          </p:cNvPr>
          <p:cNvSpPr txBox="1"/>
          <p:nvPr/>
        </p:nvSpPr>
        <p:spPr>
          <a:xfrm>
            <a:off x="609600" y="1693311"/>
            <a:ext cx="3218400" cy="738000"/>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tIns="91440" bIns="91440" rtlCol="0" anchor="ctr">
            <a:spAutoFit/>
          </a:bodyPr>
          <a:lstStyle/>
          <a:p>
            <a:r>
              <a:rPr lang="pl-PL" sz="1800" b="1" dirty="0">
                <a:solidFill>
                  <a:schemeClr val="bg1"/>
                </a:solidFill>
              </a:rPr>
              <a:t>A: </a:t>
            </a:r>
            <a:r>
              <a:rPr lang="pl-PL" sz="1800" b="1" dirty="0" err="1">
                <a:solidFill>
                  <a:schemeClr val="bg1"/>
                </a:solidFill>
              </a:rPr>
              <a:t>Change</a:t>
            </a:r>
            <a:r>
              <a:rPr lang="pl-PL" sz="1800" b="1" dirty="0">
                <a:solidFill>
                  <a:schemeClr val="bg1"/>
                </a:solidFill>
              </a:rPr>
              <a:t> to </a:t>
            </a:r>
            <a:r>
              <a:rPr lang="pl-PL" sz="1800" b="1" dirty="0" err="1">
                <a:solidFill>
                  <a:schemeClr val="bg1"/>
                </a:solidFill>
              </a:rPr>
              <a:t>product</a:t>
            </a:r>
            <a:endParaRPr lang="en-US" sz="1800" b="1" dirty="0">
              <a:solidFill>
                <a:schemeClr val="bg1"/>
              </a:solidFill>
            </a:endParaRPr>
          </a:p>
        </p:txBody>
      </p:sp>
      <p:pic>
        <p:nvPicPr>
          <p:cNvPr id="6" name="Obraz 5">
            <a:extLst>
              <a:ext uri="{FF2B5EF4-FFF2-40B4-BE49-F238E27FC236}">
                <a16:creationId xmlns:a16="http://schemas.microsoft.com/office/drawing/2014/main" id="{D9A52FDB-9F85-4D7D-17D2-F816BBFBEB4F}"/>
              </a:ext>
            </a:extLst>
          </p:cNvPr>
          <p:cNvPicPr>
            <a:picLocks noChangeAspect="1"/>
          </p:cNvPicPr>
          <p:nvPr/>
        </p:nvPicPr>
        <p:blipFill>
          <a:blip r:embed="rId2"/>
          <a:stretch>
            <a:fillRect/>
          </a:stretch>
        </p:blipFill>
        <p:spPr>
          <a:xfrm>
            <a:off x="4186435" y="1659618"/>
            <a:ext cx="3676207" cy="1194920"/>
          </a:xfrm>
          <a:prstGeom prst="rect">
            <a:avLst/>
          </a:prstGeom>
        </p:spPr>
      </p:pic>
      <p:pic>
        <p:nvPicPr>
          <p:cNvPr id="7" name="Obraz 6">
            <a:extLst>
              <a:ext uri="{FF2B5EF4-FFF2-40B4-BE49-F238E27FC236}">
                <a16:creationId xmlns:a16="http://schemas.microsoft.com/office/drawing/2014/main" id="{788933F0-7E74-C848-4961-68ECD5B2BFFF}"/>
              </a:ext>
            </a:extLst>
          </p:cNvPr>
          <p:cNvPicPr>
            <a:picLocks noChangeAspect="1"/>
          </p:cNvPicPr>
          <p:nvPr/>
        </p:nvPicPr>
        <p:blipFill>
          <a:blip r:embed="rId3"/>
          <a:stretch>
            <a:fillRect/>
          </a:stretch>
        </p:blipFill>
        <p:spPr>
          <a:xfrm>
            <a:off x="7903501" y="1659618"/>
            <a:ext cx="3752629" cy="1194920"/>
          </a:xfrm>
          <a:prstGeom prst="rect">
            <a:avLst/>
          </a:prstGeom>
        </p:spPr>
      </p:pic>
      <p:pic>
        <p:nvPicPr>
          <p:cNvPr id="8" name="Obraz 7">
            <a:extLst>
              <a:ext uri="{FF2B5EF4-FFF2-40B4-BE49-F238E27FC236}">
                <a16:creationId xmlns:a16="http://schemas.microsoft.com/office/drawing/2014/main" id="{774E2A62-2322-2790-3313-EF652DF787DE}"/>
              </a:ext>
            </a:extLst>
          </p:cNvPr>
          <p:cNvPicPr>
            <a:picLocks noChangeAspect="1"/>
          </p:cNvPicPr>
          <p:nvPr/>
        </p:nvPicPr>
        <p:blipFill>
          <a:blip r:embed="rId4"/>
          <a:stretch>
            <a:fillRect/>
          </a:stretch>
        </p:blipFill>
        <p:spPr>
          <a:xfrm>
            <a:off x="535870" y="2780682"/>
            <a:ext cx="3701288" cy="2052815"/>
          </a:xfrm>
          <a:prstGeom prst="rect">
            <a:avLst/>
          </a:prstGeom>
        </p:spPr>
      </p:pic>
      <p:pic>
        <p:nvPicPr>
          <p:cNvPr id="9" name="Obraz 8">
            <a:extLst>
              <a:ext uri="{FF2B5EF4-FFF2-40B4-BE49-F238E27FC236}">
                <a16:creationId xmlns:a16="http://schemas.microsoft.com/office/drawing/2014/main" id="{D5CCC057-7C5D-AA89-63DA-49521B3C98F9}"/>
              </a:ext>
            </a:extLst>
          </p:cNvPr>
          <p:cNvPicPr>
            <a:picLocks noChangeAspect="1"/>
          </p:cNvPicPr>
          <p:nvPr/>
        </p:nvPicPr>
        <p:blipFill>
          <a:blip r:embed="rId5"/>
          <a:stretch>
            <a:fillRect/>
          </a:stretch>
        </p:blipFill>
        <p:spPr>
          <a:xfrm>
            <a:off x="1977700" y="2431311"/>
            <a:ext cx="396274" cy="390178"/>
          </a:xfrm>
          <a:prstGeom prst="rect">
            <a:avLst/>
          </a:prstGeom>
        </p:spPr>
      </p:pic>
      <p:pic>
        <p:nvPicPr>
          <p:cNvPr id="11" name="Obraz 10">
            <a:extLst>
              <a:ext uri="{FF2B5EF4-FFF2-40B4-BE49-F238E27FC236}">
                <a16:creationId xmlns:a16="http://schemas.microsoft.com/office/drawing/2014/main" id="{84BD3521-8596-7455-D4E8-CB86B66B6E03}"/>
              </a:ext>
            </a:extLst>
          </p:cNvPr>
          <p:cNvPicPr>
            <a:picLocks noChangeAspect="1"/>
          </p:cNvPicPr>
          <p:nvPr/>
        </p:nvPicPr>
        <p:blipFill>
          <a:blip r:embed="rId6"/>
          <a:stretch>
            <a:fillRect/>
          </a:stretch>
        </p:blipFill>
        <p:spPr>
          <a:xfrm>
            <a:off x="1959230" y="4452397"/>
            <a:ext cx="433214" cy="433214"/>
          </a:xfrm>
          <a:prstGeom prst="rect">
            <a:avLst/>
          </a:prstGeom>
        </p:spPr>
      </p:pic>
      <p:pic>
        <p:nvPicPr>
          <p:cNvPr id="12" name="Obraz 11">
            <a:extLst>
              <a:ext uri="{FF2B5EF4-FFF2-40B4-BE49-F238E27FC236}">
                <a16:creationId xmlns:a16="http://schemas.microsoft.com/office/drawing/2014/main" id="{45B28FED-6F76-BE3F-876F-1EAEFE702771}"/>
              </a:ext>
            </a:extLst>
          </p:cNvPr>
          <p:cNvPicPr>
            <a:picLocks noChangeAspect="1"/>
          </p:cNvPicPr>
          <p:nvPr/>
        </p:nvPicPr>
        <p:blipFill>
          <a:blip r:embed="rId7"/>
          <a:stretch>
            <a:fillRect/>
          </a:stretch>
        </p:blipFill>
        <p:spPr>
          <a:xfrm>
            <a:off x="4235208" y="2799371"/>
            <a:ext cx="3627434" cy="2011854"/>
          </a:xfrm>
          <a:prstGeom prst="rect">
            <a:avLst/>
          </a:prstGeom>
        </p:spPr>
      </p:pic>
      <p:pic>
        <p:nvPicPr>
          <p:cNvPr id="13" name="Obraz 12">
            <a:extLst>
              <a:ext uri="{FF2B5EF4-FFF2-40B4-BE49-F238E27FC236}">
                <a16:creationId xmlns:a16="http://schemas.microsoft.com/office/drawing/2014/main" id="{05704E07-0B35-C508-6618-C09EB1A2913D}"/>
              </a:ext>
            </a:extLst>
          </p:cNvPr>
          <p:cNvPicPr>
            <a:picLocks noChangeAspect="1"/>
          </p:cNvPicPr>
          <p:nvPr/>
        </p:nvPicPr>
        <p:blipFill>
          <a:blip r:embed="rId6"/>
          <a:stretch>
            <a:fillRect/>
          </a:stretch>
        </p:blipFill>
        <p:spPr>
          <a:xfrm>
            <a:off x="5683132" y="2458262"/>
            <a:ext cx="381361" cy="396275"/>
          </a:xfrm>
          <a:prstGeom prst="rect">
            <a:avLst/>
          </a:prstGeom>
        </p:spPr>
      </p:pic>
      <p:pic>
        <p:nvPicPr>
          <p:cNvPr id="25" name="Obraz 24">
            <a:extLst>
              <a:ext uri="{FF2B5EF4-FFF2-40B4-BE49-F238E27FC236}">
                <a16:creationId xmlns:a16="http://schemas.microsoft.com/office/drawing/2014/main" id="{13DB58AA-9C34-35AF-C3BE-2F896725140C}"/>
              </a:ext>
            </a:extLst>
          </p:cNvPr>
          <p:cNvPicPr>
            <a:picLocks noChangeAspect="1"/>
          </p:cNvPicPr>
          <p:nvPr/>
        </p:nvPicPr>
        <p:blipFill>
          <a:blip r:embed="rId6"/>
          <a:stretch>
            <a:fillRect/>
          </a:stretch>
        </p:blipFill>
        <p:spPr>
          <a:xfrm>
            <a:off x="5635616" y="4473915"/>
            <a:ext cx="433214" cy="433214"/>
          </a:xfrm>
          <a:prstGeom prst="rect">
            <a:avLst/>
          </a:prstGeom>
        </p:spPr>
      </p:pic>
      <p:pic>
        <p:nvPicPr>
          <p:cNvPr id="26" name="Obraz 25">
            <a:extLst>
              <a:ext uri="{FF2B5EF4-FFF2-40B4-BE49-F238E27FC236}">
                <a16:creationId xmlns:a16="http://schemas.microsoft.com/office/drawing/2014/main" id="{41392417-3773-5BB7-84AD-8D79A90A7C9D}"/>
              </a:ext>
            </a:extLst>
          </p:cNvPr>
          <p:cNvPicPr>
            <a:picLocks noChangeAspect="1"/>
          </p:cNvPicPr>
          <p:nvPr/>
        </p:nvPicPr>
        <p:blipFill>
          <a:blip r:embed="rId8"/>
          <a:stretch>
            <a:fillRect/>
          </a:stretch>
        </p:blipFill>
        <p:spPr>
          <a:xfrm>
            <a:off x="7979923" y="2799371"/>
            <a:ext cx="3676207" cy="2038905"/>
          </a:xfrm>
          <a:prstGeom prst="rect">
            <a:avLst/>
          </a:prstGeom>
        </p:spPr>
      </p:pic>
      <p:pic>
        <p:nvPicPr>
          <p:cNvPr id="27" name="Obraz 26">
            <a:extLst>
              <a:ext uri="{FF2B5EF4-FFF2-40B4-BE49-F238E27FC236}">
                <a16:creationId xmlns:a16="http://schemas.microsoft.com/office/drawing/2014/main" id="{DDF35C6B-A016-0ADC-6124-8BB51EB51C97}"/>
              </a:ext>
            </a:extLst>
          </p:cNvPr>
          <p:cNvPicPr>
            <a:picLocks noChangeAspect="1"/>
          </p:cNvPicPr>
          <p:nvPr/>
        </p:nvPicPr>
        <p:blipFill>
          <a:blip r:embed="rId9"/>
          <a:stretch>
            <a:fillRect/>
          </a:stretch>
        </p:blipFill>
        <p:spPr>
          <a:xfrm>
            <a:off x="9422912" y="2458263"/>
            <a:ext cx="395114" cy="396274"/>
          </a:xfrm>
          <a:prstGeom prst="rect">
            <a:avLst/>
          </a:prstGeom>
        </p:spPr>
      </p:pic>
      <p:pic>
        <p:nvPicPr>
          <p:cNvPr id="29" name="Obraz 28">
            <a:extLst>
              <a:ext uri="{FF2B5EF4-FFF2-40B4-BE49-F238E27FC236}">
                <a16:creationId xmlns:a16="http://schemas.microsoft.com/office/drawing/2014/main" id="{A8AB5BF9-BD5A-72D9-EB78-22179860D920}"/>
              </a:ext>
            </a:extLst>
          </p:cNvPr>
          <p:cNvPicPr>
            <a:picLocks noChangeAspect="1"/>
          </p:cNvPicPr>
          <p:nvPr/>
        </p:nvPicPr>
        <p:blipFill>
          <a:blip r:embed="rId6"/>
          <a:stretch>
            <a:fillRect/>
          </a:stretch>
        </p:blipFill>
        <p:spPr>
          <a:xfrm>
            <a:off x="9425379" y="4516950"/>
            <a:ext cx="433214" cy="433214"/>
          </a:xfrm>
          <a:prstGeom prst="rect">
            <a:avLst/>
          </a:prstGeom>
        </p:spPr>
      </p:pic>
      <p:sp>
        <p:nvSpPr>
          <p:cNvPr id="30" name="pole tekstowe 29">
            <a:extLst>
              <a:ext uri="{FF2B5EF4-FFF2-40B4-BE49-F238E27FC236}">
                <a16:creationId xmlns:a16="http://schemas.microsoft.com/office/drawing/2014/main" id="{1103FA4B-29D8-66AA-67CC-1F6FD802D9AC}"/>
              </a:ext>
            </a:extLst>
          </p:cNvPr>
          <p:cNvSpPr txBox="1"/>
          <p:nvPr/>
        </p:nvSpPr>
        <p:spPr>
          <a:xfrm>
            <a:off x="304800" y="6266023"/>
            <a:ext cx="4591050" cy="215444"/>
          </a:xfrm>
          <a:prstGeom prst="rect">
            <a:avLst/>
          </a:prstGeom>
          <a:noFill/>
        </p:spPr>
        <p:txBody>
          <a:bodyPr wrap="square" rtlCol="0">
            <a:spAutoFit/>
          </a:bodyPr>
          <a:lstStyle/>
          <a:p>
            <a:r>
              <a:rPr lang="pl-PL" sz="800" dirty="0"/>
              <a:t>SCM-W-470 </a:t>
            </a:r>
            <a:r>
              <a:rPr lang="pl-PL" sz="800" dirty="0" err="1"/>
              <a:t>Rev</a:t>
            </a:r>
            <a:r>
              <a:rPr lang="pl-PL" sz="800" dirty="0"/>
              <a:t>. 2 </a:t>
            </a:r>
            <a:r>
              <a:rPr lang="pl-PL" sz="800" dirty="0" err="1"/>
              <a:t>Attachment</a:t>
            </a:r>
            <a:r>
              <a:rPr lang="pl-PL" sz="800" dirty="0"/>
              <a:t> 1</a:t>
            </a:r>
            <a:r>
              <a:rPr lang="en-US" sz="800" dirty="0"/>
              <a:t> </a:t>
            </a:r>
            <a:r>
              <a:rPr lang="pl-PL" sz="800" dirty="0"/>
              <a:t>Part Change Notification SEBN Requirements</a:t>
            </a:r>
          </a:p>
        </p:txBody>
      </p:sp>
      <p:sp>
        <p:nvSpPr>
          <p:cNvPr id="15" name="Schemat blokowy: dokument 14">
            <a:extLst>
              <a:ext uri="{FF2B5EF4-FFF2-40B4-BE49-F238E27FC236}">
                <a16:creationId xmlns:a16="http://schemas.microsoft.com/office/drawing/2014/main" id="{82679EC7-2887-80F5-2AD8-2ABC3E9C2DAE}"/>
              </a:ext>
            </a:extLst>
          </p:cNvPr>
          <p:cNvSpPr/>
          <p:nvPr/>
        </p:nvSpPr>
        <p:spPr>
          <a:xfrm>
            <a:off x="7979923" y="4885610"/>
            <a:ext cx="3336233" cy="1035145"/>
          </a:xfrm>
          <a:prstGeom prst="flowChartDocumen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Ø"/>
            </a:pPr>
            <a:r>
              <a:rPr lang="pl-PL" sz="1000" b="1" dirty="0">
                <a:solidFill>
                  <a:schemeClr val="bg1"/>
                </a:solidFill>
              </a:rPr>
              <a:t>BMG / Development </a:t>
            </a:r>
            <a:r>
              <a:rPr lang="pl-PL" sz="1000" b="1" dirty="0" err="1">
                <a:solidFill>
                  <a:schemeClr val="bg1"/>
                </a:solidFill>
              </a:rPr>
              <a:t>Release</a:t>
            </a:r>
            <a:endParaRPr lang="pl-PL" sz="1000" b="1" dirty="0">
              <a:solidFill>
                <a:schemeClr val="bg1"/>
              </a:solidFill>
            </a:endParaRPr>
          </a:p>
          <a:p>
            <a:pPr marL="342900" indent="-342900">
              <a:buFont typeface="Wingdings" panose="05000000000000000000" pitchFamily="2" charset="2"/>
              <a:buChar char="Ø"/>
            </a:pPr>
            <a:r>
              <a:rPr lang="pl-PL" sz="1000" b="1" dirty="0">
                <a:solidFill>
                  <a:schemeClr val="bg1"/>
                </a:solidFill>
              </a:rPr>
              <a:t>LSA</a:t>
            </a:r>
          </a:p>
          <a:p>
            <a:pPr marL="342900" indent="-342900">
              <a:buFont typeface="Wingdings" panose="05000000000000000000" pitchFamily="2" charset="2"/>
              <a:buChar char="Ø"/>
            </a:pPr>
            <a:r>
              <a:rPr lang="pl-PL" sz="1000" b="1" dirty="0">
                <a:solidFill>
                  <a:schemeClr val="bg1"/>
                </a:solidFill>
              </a:rPr>
              <a:t>QMS </a:t>
            </a:r>
            <a:r>
              <a:rPr lang="pl-PL" sz="1000" b="1" dirty="0" err="1">
                <a:solidFill>
                  <a:schemeClr val="bg1"/>
                </a:solidFill>
              </a:rPr>
              <a:t>Certification</a:t>
            </a:r>
            <a:endParaRPr lang="pl-PL" sz="1000" b="1" dirty="0">
              <a:solidFill>
                <a:schemeClr val="bg1"/>
              </a:solidFill>
            </a:endParaRPr>
          </a:p>
          <a:p>
            <a:pPr marL="342900" indent="-342900">
              <a:buFont typeface="Wingdings" panose="05000000000000000000" pitchFamily="2" charset="2"/>
              <a:buChar char="Ø"/>
            </a:pPr>
            <a:r>
              <a:rPr lang="pl-PL" sz="1000" b="1" dirty="0">
                <a:solidFill>
                  <a:schemeClr val="bg1"/>
                </a:solidFill>
              </a:rPr>
              <a:t>OEM </a:t>
            </a:r>
            <a:r>
              <a:rPr lang="pl-PL" sz="1000" b="1" dirty="0" err="1">
                <a:solidFill>
                  <a:schemeClr val="bg1"/>
                </a:solidFill>
              </a:rPr>
              <a:t>site</a:t>
            </a:r>
            <a:r>
              <a:rPr lang="pl-PL" sz="1000" b="1" dirty="0">
                <a:solidFill>
                  <a:schemeClr val="bg1"/>
                </a:solidFill>
              </a:rPr>
              <a:t> </a:t>
            </a:r>
            <a:r>
              <a:rPr lang="pl-PL" sz="1000" b="1" dirty="0" err="1">
                <a:solidFill>
                  <a:schemeClr val="bg1"/>
                </a:solidFill>
              </a:rPr>
              <a:t>qualification</a:t>
            </a:r>
            <a:r>
              <a:rPr lang="pl-PL" sz="1000" b="1" dirty="0">
                <a:solidFill>
                  <a:schemeClr val="bg1"/>
                </a:solidFill>
              </a:rPr>
              <a:t> in </a:t>
            </a:r>
            <a:r>
              <a:rPr lang="pl-PL" sz="1000" b="1" dirty="0" err="1">
                <a:solidFill>
                  <a:schemeClr val="bg1"/>
                </a:solidFill>
              </a:rPr>
              <a:t>acc</a:t>
            </a:r>
            <a:r>
              <a:rPr lang="pl-PL" sz="1000" b="1" dirty="0">
                <a:solidFill>
                  <a:schemeClr val="bg1"/>
                </a:solidFill>
              </a:rPr>
              <a:t>. VDA 6.3 / </a:t>
            </a:r>
            <a:r>
              <a:rPr lang="pl-PL" sz="1000" b="1" dirty="0" err="1">
                <a:solidFill>
                  <a:schemeClr val="bg1"/>
                </a:solidFill>
              </a:rPr>
              <a:t>Formel</a:t>
            </a:r>
            <a:r>
              <a:rPr lang="pl-PL" sz="1000" b="1" dirty="0">
                <a:solidFill>
                  <a:schemeClr val="bg1"/>
                </a:solidFill>
              </a:rPr>
              <a:t> Q</a:t>
            </a:r>
          </a:p>
        </p:txBody>
      </p:sp>
      <p:sp>
        <p:nvSpPr>
          <p:cNvPr id="16" name="Schemat blokowy: dokument 15">
            <a:extLst>
              <a:ext uri="{FF2B5EF4-FFF2-40B4-BE49-F238E27FC236}">
                <a16:creationId xmlns:a16="http://schemas.microsoft.com/office/drawing/2014/main" id="{8242ADC5-D85B-5190-E5F4-EF997C44AE0E}"/>
              </a:ext>
            </a:extLst>
          </p:cNvPr>
          <p:cNvSpPr/>
          <p:nvPr/>
        </p:nvSpPr>
        <p:spPr>
          <a:xfrm>
            <a:off x="4235208" y="4885611"/>
            <a:ext cx="3336233" cy="1035145"/>
          </a:xfrm>
          <a:prstGeom prst="flowChartDocumen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Ø"/>
            </a:pPr>
            <a:r>
              <a:rPr lang="pl-PL" sz="1000" b="1" dirty="0">
                <a:solidFill>
                  <a:schemeClr val="bg1"/>
                </a:solidFill>
              </a:rPr>
              <a:t>The </a:t>
            </a:r>
            <a:r>
              <a:rPr lang="pl-PL" sz="1000" b="1" dirty="0" err="1">
                <a:solidFill>
                  <a:schemeClr val="bg1"/>
                </a:solidFill>
              </a:rPr>
              <a:t>required</a:t>
            </a:r>
            <a:r>
              <a:rPr lang="pl-PL" sz="1000" b="1" dirty="0">
                <a:solidFill>
                  <a:schemeClr val="bg1"/>
                </a:solidFill>
              </a:rPr>
              <a:t> </a:t>
            </a:r>
            <a:r>
              <a:rPr lang="pl-PL" sz="1000" b="1" dirty="0" err="1">
                <a:solidFill>
                  <a:schemeClr val="bg1"/>
                </a:solidFill>
              </a:rPr>
              <a:t>technical</a:t>
            </a:r>
            <a:r>
              <a:rPr lang="pl-PL" sz="1000" b="1" dirty="0">
                <a:solidFill>
                  <a:schemeClr val="bg1"/>
                </a:solidFill>
              </a:rPr>
              <a:t> engineering </a:t>
            </a:r>
            <a:r>
              <a:rPr lang="pl-PL" sz="1000" b="1" dirty="0" err="1">
                <a:solidFill>
                  <a:schemeClr val="bg1"/>
                </a:solidFill>
              </a:rPr>
              <a:t>approval</a:t>
            </a:r>
            <a:r>
              <a:rPr lang="pl-PL" sz="1000" b="1" dirty="0">
                <a:solidFill>
                  <a:schemeClr val="bg1"/>
                </a:solidFill>
              </a:rPr>
              <a:t> „BMG” / Development </a:t>
            </a:r>
            <a:r>
              <a:rPr lang="pl-PL" sz="1000" b="1" dirty="0" err="1">
                <a:solidFill>
                  <a:schemeClr val="bg1"/>
                </a:solidFill>
              </a:rPr>
              <a:t>Release</a:t>
            </a:r>
            <a:r>
              <a:rPr lang="pl-PL" sz="1000" b="1" dirty="0">
                <a:solidFill>
                  <a:schemeClr val="bg1"/>
                </a:solidFill>
              </a:rPr>
              <a:t>  was </a:t>
            </a:r>
            <a:r>
              <a:rPr lang="pl-PL" sz="1000" b="1" dirty="0" err="1">
                <a:solidFill>
                  <a:schemeClr val="bg1"/>
                </a:solidFill>
              </a:rPr>
              <a:t>provide</a:t>
            </a:r>
            <a:endParaRPr lang="pl-PL" sz="1000" b="1" dirty="0">
              <a:solidFill>
                <a:schemeClr val="bg1"/>
              </a:solidFill>
            </a:endParaRPr>
          </a:p>
        </p:txBody>
      </p:sp>
      <p:sp>
        <p:nvSpPr>
          <p:cNvPr id="17" name="Schemat blokowy: dokument 16">
            <a:extLst>
              <a:ext uri="{FF2B5EF4-FFF2-40B4-BE49-F238E27FC236}">
                <a16:creationId xmlns:a16="http://schemas.microsoft.com/office/drawing/2014/main" id="{106C3FEC-4527-D629-E37D-65B16186D35F}"/>
              </a:ext>
            </a:extLst>
          </p:cNvPr>
          <p:cNvSpPr/>
          <p:nvPr/>
        </p:nvSpPr>
        <p:spPr>
          <a:xfrm>
            <a:off x="550683" y="4907129"/>
            <a:ext cx="3336233" cy="1035145"/>
          </a:xfrm>
          <a:prstGeom prst="flowChartDocumen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rtlCol="0" anchor="ctr"/>
          <a:lstStyle/>
          <a:p>
            <a:pPr marL="342900" indent="-342900">
              <a:buFont typeface="Wingdings" panose="05000000000000000000" pitchFamily="2" charset="2"/>
              <a:buChar char="Ø"/>
            </a:pPr>
            <a:r>
              <a:rPr lang="pl-PL" sz="1000" b="1" dirty="0">
                <a:solidFill>
                  <a:schemeClr val="bg1"/>
                </a:solidFill>
              </a:rPr>
              <a:t>The </a:t>
            </a:r>
            <a:r>
              <a:rPr lang="pl-PL" sz="1000" b="1" dirty="0" err="1">
                <a:solidFill>
                  <a:schemeClr val="bg1"/>
                </a:solidFill>
              </a:rPr>
              <a:t>required</a:t>
            </a:r>
            <a:r>
              <a:rPr lang="pl-PL" sz="1000" b="1" dirty="0">
                <a:solidFill>
                  <a:schemeClr val="bg1"/>
                </a:solidFill>
              </a:rPr>
              <a:t> </a:t>
            </a:r>
            <a:r>
              <a:rPr lang="pl-PL" sz="1000" b="1" dirty="0" err="1">
                <a:solidFill>
                  <a:schemeClr val="bg1"/>
                </a:solidFill>
              </a:rPr>
              <a:t>technical</a:t>
            </a:r>
            <a:r>
              <a:rPr lang="pl-PL" sz="1000" b="1" dirty="0">
                <a:solidFill>
                  <a:schemeClr val="bg1"/>
                </a:solidFill>
              </a:rPr>
              <a:t> engineering </a:t>
            </a:r>
            <a:r>
              <a:rPr lang="pl-PL" sz="1000" b="1" dirty="0" err="1">
                <a:solidFill>
                  <a:schemeClr val="bg1"/>
                </a:solidFill>
              </a:rPr>
              <a:t>approval</a:t>
            </a:r>
            <a:r>
              <a:rPr lang="pl-PL" sz="1000" b="1" dirty="0">
                <a:solidFill>
                  <a:schemeClr val="bg1"/>
                </a:solidFill>
              </a:rPr>
              <a:t> „BMG” / Development </a:t>
            </a:r>
            <a:r>
              <a:rPr lang="pl-PL" sz="1000" b="1" dirty="0" err="1">
                <a:solidFill>
                  <a:schemeClr val="bg1"/>
                </a:solidFill>
              </a:rPr>
              <a:t>Release</a:t>
            </a:r>
            <a:r>
              <a:rPr lang="pl-PL" sz="1000" b="1" dirty="0">
                <a:solidFill>
                  <a:schemeClr val="bg1"/>
                </a:solidFill>
              </a:rPr>
              <a:t>  was </a:t>
            </a:r>
            <a:r>
              <a:rPr lang="pl-PL" sz="1000" b="1" dirty="0" err="1">
                <a:solidFill>
                  <a:schemeClr val="bg1"/>
                </a:solidFill>
              </a:rPr>
              <a:t>provide</a:t>
            </a:r>
            <a:endParaRPr lang="pl-PL" sz="1000" b="1" dirty="0">
              <a:solidFill>
                <a:schemeClr val="bg1"/>
              </a:solidFill>
            </a:endParaRPr>
          </a:p>
        </p:txBody>
      </p:sp>
    </p:spTree>
    <p:extLst>
      <p:ext uri="{BB962C8B-B14F-4D97-AF65-F5344CB8AC3E}">
        <p14:creationId xmlns:p14="http://schemas.microsoft.com/office/powerpoint/2010/main" val="91264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26098B-8DAD-4E99-8B36-F9B5BFCAC645}"/>
              </a:ext>
            </a:extLst>
          </p:cNvPr>
          <p:cNvSpPr>
            <a:spLocks noGrp="1"/>
          </p:cNvSpPr>
          <p:nvPr>
            <p:ph type="sldNum" sz="quarter" idx="10"/>
          </p:nvPr>
        </p:nvSpPr>
        <p:spPr/>
        <p:txBody>
          <a:bodyPr/>
          <a:lstStyle/>
          <a:p>
            <a:fld id="{CAC46518-8431-4BFF-8139-DA25593DA32E}" type="slidenum">
              <a:rPr lang="en-US" smtClean="0"/>
              <a:pPr/>
              <a:t>7</a:t>
            </a:fld>
            <a:endParaRPr lang="en-US" dirty="0"/>
          </a:p>
        </p:txBody>
      </p:sp>
      <p:sp>
        <p:nvSpPr>
          <p:cNvPr id="5" name="Title 1">
            <a:extLst>
              <a:ext uri="{FF2B5EF4-FFF2-40B4-BE49-F238E27FC236}">
                <a16:creationId xmlns:a16="http://schemas.microsoft.com/office/drawing/2014/main" id="{8AD4E5A7-D77F-7510-882D-6211D11DB040}"/>
              </a:ext>
            </a:extLst>
          </p:cNvPr>
          <p:cNvSpPr>
            <a:spLocks noGrp="1"/>
          </p:cNvSpPr>
          <p:nvPr>
            <p:ph type="title"/>
          </p:nvPr>
        </p:nvSpPr>
        <p:spPr>
          <a:xfrm>
            <a:off x="609600" y="304800"/>
            <a:ext cx="10972800" cy="609600"/>
          </a:xfrm>
        </p:spPr>
        <p:txBody>
          <a:bodyPr/>
          <a:lstStyle/>
          <a:p>
            <a:r>
              <a:rPr lang="pl-PL" dirty="0" err="1"/>
              <a:t>Process</a:t>
            </a:r>
            <a:r>
              <a:rPr lang="pl-PL" dirty="0"/>
              <a:t> and </a:t>
            </a:r>
            <a:r>
              <a:rPr lang="pl-PL" dirty="0" err="1"/>
              <a:t>content</a:t>
            </a:r>
            <a:endParaRPr lang="en-US" dirty="0"/>
          </a:p>
        </p:txBody>
      </p:sp>
      <p:sp>
        <p:nvSpPr>
          <p:cNvPr id="6" name="TextBox 3">
            <a:extLst>
              <a:ext uri="{FF2B5EF4-FFF2-40B4-BE49-F238E27FC236}">
                <a16:creationId xmlns:a16="http://schemas.microsoft.com/office/drawing/2014/main" id="{952FD8D2-7C82-E175-DFF7-C6BB20022B95}"/>
              </a:ext>
            </a:extLst>
          </p:cNvPr>
          <p:cNvSpPr txBox="1"/>
          <p:nvPr/>
        </p:nvSpPr>
        <p:spPr>
          <a:xfrm>
            <a:off x="609599" y="1026545"/>
            <a:ext cx="11165458" cy="369332"/>
          </a:xfrm>
          <a:prstGeom prst="rect">
            <a:avLst/>
          </a:prstGeom>
          <a:noFill/>
        </p:spPr>
        <p:txBody>
          <a:bodyPr wrap="square" rtlCol="0">
            <a:spAutoFit/>
          </a:bodyPr>
          <a:lstStyle/>
          <a:p>
            <a:r>
              <a:rPr lang="en-US" sz="1800" dirty="0">
                <a:solidFill>
                  <a:schemeClr val="tx2"/>
                </a:solidFill>
              </a:rPr>
              <a:t>PCN</a:t>
            </a:r>
            <a:r>
              <a:rPr lang="pl-PL" sz="1800" dirty="0">
                <a:solidFill>
                  <a:schemeClr val="tx2"/>
                </a:solidFill>
              </a:rPr>
              <a:t> </a:t>
            </a:r>
            <a:r>
              <a:rPr lang="pl-PL" sz="1800" dirty="0" err="1">
                <a:solidFill>
                  <a:schemeClr val="tx2"/>
                </a:solidFill>
              </a:rPr>
              <a:t>type</a:t>
            </a:r>
            <a:r>
              <a:rPr lang="pl-PL" sz="1800" dirty="0">
                <a:solidFill>
                  <a:schemeClr val="tx2"/>
                </a:solidFill>
              </a:rPr>
              <a:t> </a:t>
            </a:r>
            <a:r>
              <a:rPr lang="en-US" sz="1800" dirty="0">
                <a:solidFill>
                  <a:schemeClr val="tx2"/>
                </a:solidFill>
              </a:rPr>
              <a:t>defining the requirements of the basic documentation to start the </a:t>
            </a:r>
            <a:r>
              <a:rPr lang="pl-PL" sz="1800" dirty="0">
                <a:solidFill>
                  <a:schemeClr val="tx2"/>
                </a:solidFill>
              </a:rPr>
              <a:t>PCN </a:t>
            </a:r>
            <a:r>
              <a:rPr lang="en-US" sz="1800" dirty="0">
                <a:solidFill>
                  <a:schemeClr val="tx2"/>
                </a:solidFill>
              </a:rPr>
              <a:t>process </a:t>
            </a:r>
            <a:r>
              <a:rPr lang="pl-PL" sz="1800" dirty="0">
                <a:solidFill>
                  <a:schemeClr val="tx2"/>
                </a:solidFill>
              </a:rPr>
              <a:t> </a:t>
            </a:r>
            <a:endParaRPr lang="en-US" sz="1800" dirty="0">
              <a:solidFill>
                <a:schemeClr val="tx2"/>
              </a:solidFill>
            </a:endParaRPr>
          </a:p>
        </p:txBody>
      </p:sp>
      <p:sp>
        <p:nvSpPr>
          <p:cNvPr id="7" name="TextBox 14">
            <a:extLst>
              <a:ext uri="{FF2B5EF4-FFF2-40B4-BE49-F238E27FC236}">
                <a16:creationId xmlns:a16="http://schemas.microsoft.com/office/drawing/2014/main" id="{5188C999-F4B5-476B-EF40-58D783BEC67A}"/>
              </a:ext>
            </a:extLst>
          </p:cNvPr>
          <p:cNvSpPr txBox="1"/>
          <p:nvPr/>
        </p:nvSpPr>
        <p:spPr>
          <a:xfrm>
            <a:off x="737615" y="1805762"/>
            <a:ext cx="3218400" cy="738000"/>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tIns="91440" bIns="91440" rtlCol="0" anchor="ctr">
            <a:spAutoFit/>
          </a:bodyPr>
          <a:lstStyle/>
          <a:p>
            <a:r>
              <a:rPr lang="pl-PL" sz="1800" b="1" dirty="0">
                <a:solidFill>
                  <a:schemeClr val="bg1"/>
                </a:solidFill>
              </a:rPr>
              <a:t>D: </a:t>
            </a:r>
            <a:r>
              <a:rPr lang="pl-PL" sz="1800" b="1" dirty="0" err="1">
                <a:solidFill>
                  <a:schemeClr val="bg1"/>
                </a:solidFill>
              </a:rPr>
              <a:t>Logistic</a:t>
            </a:r>
            <a:endParaRPr lang="en-US" sz="1800" b="1" dirty="0">
              <a:solidFill>
                <a:schemeClr val="bg1"/>
              </a:solidFill>
            </a:endParaRPr>
          </a:p>
        </p:txBody>
      </p:sp>
      <p:sp>
        <p:nvSpPr>
          <p:cNvPr id="8" name="Schemat blokowy: proces uprzednio zdefiniowany 7">
            <a:extLst>
              <a:ext uri="{FF2B5EF4-FFF2-40B4-BE49-F238E27FC236}">
                <a16:creationId xmlns:a16="http://schemas.microsoft.com/office/drawing/2014/main" id="{C6F1EFEA-0C17-F38C-BDEF-3883CC675FD3}"/>
              </a:ext>
            </a:extLst>
          </p:cNvPr>
          <p:cNvSpPr/>
          <p:nvPr/>
        </p:nvSpPr>
        <p:spPr>
          <a:xfrm>
            <a:off x="737615" y="2970009"/>
            <a:ext cx="3218400" cy="1598400"/>
          </a:xfrm>
          <a:prstGeom prst="flowChartPredefinedProcess">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71450" indent="-171450">
              <a:buFont typeface="Wingdings" panose="05000000000000000000" pitchFamily="2" charset="2"/>
              <a:buChar char="q"/>
            </a:pPr>
            <a:r>
              <a:rPr lang="pl-PL" sz="1000" b="1" dirty="0" err="1">
                <a:solidFill>
                  <a:schemeClr val="lt1"/>
                </a:solidFill>
              </a:rPr>
              <a:t>Packagging</a:t>
            </a:r>
            <a:r>
              <a:rPr lang="pl-PL" sz="1000" b="1" dirty="0">
                <a:solidFill>
                  <a:schemeClr val="lt1"/>
                </a:solidFill>
              </a:rPr>
              <a:t> </a:t>
            </a:r>
            <a:r>
              <a:rPr lang="pl-PL" sz="1000" b="1" dirty="0" err="1">
                <a:solidFill>
                  <a:schemeClr val="lt1"/>
                </a:solidFill>
              </a:rPr>
              <a:t>change</a:t>
            </a:r>
            <a:endParaRPr lang="pl-PL" sz="1000" b="1" dirty="0">
              <a:solidFill>
                <a:schemeClr val="lt1"/>
              </a:solidFill>
            </a:endParaRPr>
          </a:p>
          <a:p>
            <a:pPr marL="171450" indent="-171450">
              <a:buFont typeface="Wingdings" panose="05000000000000000000" pitchFamily="2" charset="2"/>
              <a:buChar char="q"/>
            </a:pPr>
            <a:r>
              <a:rPr lang="pl-PL" sz="1000" b="1" dirty="0" err="1">
                <a:solidFill>
                  <a:schemeClr val="lt1"/>
                </a:solidFill>
              </a:rPr>
              <a:t>Pallete</a:t>
            </a:r>
            <a:r>
              <a:rPr lang="pl-PL" sz="1000" b="1" dirty="0">
                <a:solidFill>
                  <a:schemeClr val="lt1"/>
                </a:solidFill>
              </a:rPr>
              <a:t> </a:t>
            </a:r>
            <a:r>
              <a:rPr lang="pl-PL" sz="1000" b="1" dirty="0" err="1">
                <a:solidFill>
                  <a:schemeClr val="lt1"/>
                </a:solidFill>
              </a:rPr>
              <a:t>size</a:t>
            </a:r>
            <a:endParaRPr lang="pl-PL" sz="1000" b="1" dirty="0">
              <a:solidFill>
                <a:schemeClr val="lt1"/>
              </a:solidFill>
            </a:endParaRPr>
          </a:p>
          <a:p>
            <a:pPr marL="171450" indent="-171450">
              <a:buFont typeface="Wingdings" panose="05000000000000000000" pitchFamily="2" charset="2"/>
              <a:buChar char="q"/>
            </a:pPr>
            <a:r>
              <a:rPr lang="pl-PL" sz="1000" b="1" dirty="0">
                <a:solidFill>
                  <a:schemeClr val="lt1"/>
                </a:solidFill>
              </a:rPr>
              <a:t>Minimum order </a:t>
            </a:r>
            <a:r>
              <a:rPr lang="pl-PL" sz="1000" b="1" dirty="0" err="1">
                <a:solidFill>
                  <a:schemeClr val="lt1"/>
                </a:solidFill>
              </a:rPr>
              <a:t>quantity</a:t>
            </a:r>
            <a:endParaRPr lang="pl-PL" sz="1000" b="1" dirty="0">
              <a:solidFill>
                <a:schemeClr val="lt1"/>
              </a:solidFill>
            </a:endParaRPr>
          </a:p>
        </p:txBody>
      </p:sp>
      <p:pic>
        <p:nvPicPr>
          <p:cNvPr id="9" name="Obraz 8">
            <a:extLst>
              <a:ext uri="{FF2B5EF4-FFF2-40B4-BE49-F238E27FC236}">
                <a16:creationId xmlns:a16="http://schemas.microsoft.com/office/drawing/2014/main" id="{4C2D6669-2792-3B1E-ABD3-FB44822C1339}"/>
              </a:ext>
            </a:extLst>
          </p:cNvPr>
          <p:cNvPicPr>
            <a:picLocks noChangeAspect="1"/>
          </p:cNvPicPr>
          <p:nvPr/>
        </p:nvPicPr>
        <p:blipFill>
          <a:blip r:embed="rId2"/>
          <a:stretch>
            <a:fillRect/>
          </a:stretch>
        </p:blipFill>
        <p:spPr>
          <a:xfrm>
            <a:off x="2151726" y="2557373"/>
            <a:ext cx="390178" cy="396274"/>
          </a:xfrm>
          <a:prstGeom prst="rect">
            <a:avLst/>
          </a:prstGeom>
        </p:spPr>
      </p:pic>
      <p:sp>
        <p:nvSpPr>
          <p:cNvPr id="10" name="TextBox 15">
            <a:extLst>
              <a:ext uri="{FF2B5EF4-FFF2-40B4-BE49-F238E27FC236}">
                <a16:creationId xmlns:a16="http://schemas.microsoft.com/office/drawing/2014/main" id="{A719AE51-4E62-A470-AB18-9085EAE46BE5}"/>
              </a:ext>
            </a:extLst>
          </p:cNvPr>
          <p:cNvSpPr txBox="1"/>
          <p:nvPr/>
        </p:nvSpPr>
        <p:spPr>
          <a:xfrm>
            <a:off x="4634611" y="1819373"/>
            <a:ext cx="3218400" cy="738000"/>
          </a:xfrm>
          <a:prstGeom prst="rect">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tIns="91440" bIns="91440" rtlCol="0" anchor="ctr">
            <a:spAutoFit/>
          </a:bodyPr>
          <a:lstStyle/>
          <a:p>
            <a:r>
              <a:rPr lang="pl-PL" sz="1800" b="1" dirty="0">
                <a:solidFill>
                  <a:schemeClr val="bg1"/>
                </a:solidFill>
              </a:rPr>
              <a:t>E: </a:t>
            </a:r>
            <a:r>
              <a:rPr lang="pl-PL" sz="1800" b="1" dirty="0" err="1">
                <a:solidFill>
                  <a:schemeClr val="bg1"/>
                </a:solidFill>
              </a:rPr>
              <a:t>Documentation</a:t>
            </a:r>
            <a:r>
              <a:rPr lang="pl-PL" sz="1800" b="1" dirty="0">
                <a:solidFill>
                  <a:schemeClr val="bg1"/>
                </a:solidFill>
              </a:rPr>
              <a:t> </a:t>
            </a:r>
            <a:r>
              <a:rPr lang="pl-PL" sz="1800" b="1" dirty="0" err="1">
                <a:solidFill>
                  <a:schemeClr val="bg1"/>
                </a:solidFill>
              </a:rPr>
              <a:t>change</a:t>
            </a:r>
            <a:endParaRPr lang="en-US" sz="1800" b="1" dirty="0">
              <a:solidFill>
                <a:schemeClr val="bg1"/>
              </a:solidFill>
            </a:endParaRPr>
          </a:p>
        </p:txBody>
      </p:sp>
      <p:pic>
        <p:nvPicPr>
          <p:cNvPr id="11" name="Obraz 10">
            <a:extLst>
              <a:ext uri="{FF2B5EF4-FFF2-40B4-BE49-F238E27FC236}">
                <a16:creationId xmlns:a16="http://schemas.microsoft.com/office/drawing/2014/main" id="{39018FB6-96D5-4FBD-B429-00837B77E3A7}"/>
              </a:ext>
            </a:extLst>
          </p:cNvPr>
          <p:cNvPicPr>
            <a:picLocks noChangeAspect="1"/>
          </p:cNvPicPr>
          <p:nvPr/>
        </p:nvPicPr>
        <p:blipFill>
          <a:blip r:embed="rId2"/>
          <a:stretch>
            <a:fillRect/>
          </a:stretch>
        </p:blipFill>
        <p:spPr>
          <a:xfrm>
            <a:off x="6048722" y="2573735"/>
            <a:ext cx="390178" cy="396274"/>
          </a:xfrm>
          <a:prstGeom prst="rect">
            <a:avLst/>
          </a:prstGeom>
        </p:spPr>
      </p:pic>
      <p:sp>
        <p:nvSpPr>
          <p:cNvPr id="12" name="Schemat blokowy: proces uprzednio zdefiniowany 11">
            <a:extLst>
              <a:ext uri="{FF2B5EF4-FFF2-40B4-BE49-F238E27FC236}">
                <a16:creationId xmlns:a16="http://schemas.microsoft.com/office/drawing/2014/main" id="{DB91AD4D-C1C3-3479-82A0-365E50422F4B}"/>
              </a:ext>
            </a:extLst>
          </p:cNvPr>
          <p:cNvSpPr/>
          <p:nvPr/>
        </p:nvSpPr>
        <p:spPr>
          <a:xfrm>
            <a:off x="4634611" y="2970009"/>
            <a:ext cx="3218400" cy="1598400"/>
          </a:xfrm>
          <a:prstGeom prst="flowChartPredefinedProcess">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71450" indent="-171450">
              <a:buFont typeface="Wingdings" panose="05000000000000000000" pitchFamily="2" charset="2"/>
              <a:buChar char="q"/>
            </a:pPr>
            <a:r>
              <a:rPr lang="pl-PL" sz="1000" b="1" dirty="0" err="1">
                <a:solidFill>
                  <a:schemeClr val="lt1"/>
                </a:solidFill>
              </a:rPr>
              <a:t>Change</a:t>
            </a:r>
            <a:r>
              <a:rPr lang="pl-PL" sz="1000" b="1" dirty="0">
                <a:solidFill>
                  <a:schemeClr val="lt1"/>
                </a:solidFill>
              </a:rPr>
              <a:t> of </a:t>
            </a:r>
            <a:r>
              <a:rPr lang="pl-PL" sz="1000" b="1" dirty="0" err="1">
                <a:solidFill>
                  <a:schemeClr val="lt1"/>
                </a:solidFill>
              </a:rPr>
              <a:t>drawing</a:t>
            </a:r>
            <a:r>
              <a:rPr lang="pl-PL" sz="1000" b="1" dirty="0">
                <a:solidFill>
                  <a:schemeClr val="lt1"/>
                </a:solidFill>
              </a:rPr>
              <a:t> </a:t>
            </a:r>
            <a:r>
              <a:rPr lang="pl-PL" sz="1000" b="1" dirty="0" err="1">
                <a:solidFill>
                  <a:schemeClr val="lt1"/>
                </a:solidFill>
              </a:rPr>
              <a:t>description</a:t>
            </a:r>
            <a:r>
              <a:rPr lang="pl-PL" sz="1000" b="1" dirty="0"/>
              <a:t> / </a:t>
            </a:r>
            <a:r>
              <a:rPr lang="pl-PL" sz="1000" b="1" dirty="0" err="1"/>
              <a:t>without</a:t>
            </a:r>
            <a:r>
              <a:rPr lang="pl-PL" sz="1000" b="1" dirty="0"/>
              <a:t> </a:t>
            </a:r>
            <a:r>
              <a:rPr lang="pl-PL" sz="1000" b="1" dirty="0" err="1"/>
              <a:t>fit</a:t>
            </a:r>
            <a:r>
              <a:rPr lang="pl-PL" sz="1000" b="1" dirty="0"/>
              <a:t> form </a:t>
            </a:r>
            <a:r>
              <a:rPr lang="pl-PL" sz="1000" b="1" dirty="0" err="1"/>
              <a:t>function</a:t>
            </a:r>
            <a:r>
              <a:rPr lang="pl-PL" sz="1000" b="1" dirty="0"/>
              <a:t> </a:t>
            </a:r>
            <a:r>
              <a:rPr lang="pl-PL" sz="1000" b="1" dirty="0" err="1"/>
              <a:t>change</a:t>
            </a:r>
            <a:endParaRPr lang="pl-PL" sz="1000" b="1" dirty="0"/>
          </a:p>
          <a:p>
            <a:pPr marL="171450" indent="-171450">
              <a:buFont typeface="Wingdings" panose="05000000000000000000" pitchFamily="2" charset="2"/>
              <a:buChar char="q"/>
            </a:pPr>
            <a:r>
              <a:rPr lang="pl-PL" sz="1000" b="1" dirty="0" err="1">
                <a:solidFill>
                  <a:schemeClr val="lt1"/>
                </a:solidFill>
              </a:rPr>
              <a:t>Internal</a:t>
            </a:r>
            <a:r>
              <a:rPr lang="pl-PL" sz="1000" b="1" dirty="0">
                <a:solidFill>
                  <a:schemeClr val="lt1"/>
                </a:solidFill>
              </a:rPr>
              <a:t> </a:t>
            </a:r>
            <a:r>
              <a:rPr lang="pl-PL" sz="1000" b="1" dirty="0" err="1">
                <a:solidFill>
                  <a:schemeClr val="lt1"/>
                </a:solidFill>
              </a:rPr>
              <a:t>documentation</a:t>
            </a:r>
            <a:r>
              <a:rPr lang="pl-PL" sz="1000" b="1" dirty="0">
                <a:solidFill>
                  <a:schemeClr val="lt1"/>
                </a:solidFill>
              </a:rPr>
              <a:t> </a:t>
            </a:r>
            <a:r>
              <a:rPr lang="pl-PL" sz="1000" b="1" dirty="0" err="1">
                <a:solidFill>
                  <a:schemeClr val="lt1"/>
                </a:solidFill>
              </a:rPr>
              <a:t>concerning</a:t>
            </a:r>
            <a:r>
              <a:rPr lang="pl-PL" sz="1000" b="1" dirty="0">
                <a:solidFill>
                  <a:schemeClr val="lt1"/>
                </a:solidFill>
              </a:rPr>
              <a:t> </a:t>
            </a:r>
            <a:r>
              <a:rPr lang="pl-PL" sz="1000" b="1" dirty="0" err="1">
                <a:solidFill>
                  <a:schemeClr val="lt1"/>
                </a:solidFill>
              </a:rPr>
              <a:t>tools</a:t>
            </a:r>
            <a:r>
              <a:rPr lang="pl-PL" sz="1000" b="1" dirty="0">
                <a:solidFill>
                  <a:schemeClr val="lt1"/>
                </a:solidFill>
              </a:rPr>
              <a:t> /</a:t>
            </a:r>
            <a:r>
              <a:rPr lang="pl-PL" sz="1000" b="1" dirty="0" err="1">
                <a:solidFill>
                  <a:schemeClr val="lt1"/>
                </a:solidFill>
              </a:rPr>
              <a:t>processing</a:t>
            </a:r>
            <a:r>
              <a:rPr lang="pl-PL" sz="1000" b="1" dirty="0">
                <a:solidFill>
                  <a:schemeClr val="lt1"/>
                </a:solidFill>
              </a:rPr>
              <a:t> </a:t>
            </a:r>
            <a:r>
              <a:rPr lang="pl-PL" sz="1000" b="1" dirty="0" err="1">
                <a:solidFill>
                  <a:schemeClr val="lt1"/>
                </a:solidFill>
              </a:rPr>
              <a:t>specification</a:t>
            </a:r>
            <a:endParaRPr lang="pl-PL" sz="1000" b="1" dirty="0">
              <a:solidFill>
                <a:schemeClr val="lt1"/>
              </a:solidFill>
            </a:endParaRPr>
          </a:p>
          <a:p>
            <a:pPr marL="171450" indent="-171450">
              <a:buFont typeface="Wingdings" panose="05000000000000000000" pitchFamily="2" charset="2"/>
              <a:buChar char="q"/>
            </a:pPr>
            <a:endParaRPr lang="pl-PL" sz="1000" b="1" dirty="0">
              <a:solidFill>
                <a:schemeClr val="lt1"/>
              </a:solidFill>
            </a:endParaRPr>
          </a:p>
        </p:txBody>
      </p:sp>
      <p:sp>
        <p:nvSpPr>
          <p:cNvPr id="13" name="Prostokąt 12">
            <a:extLst>
              <a:ext uri="{FF2B5EF4-FFF2-40B4-BE49-F238E27FC236}">
                <a16:creationId xmlns:a16="http://schemas.microsoft.com/office/drawing/2014/main" id="{0B2B82E8-CCBD-9722-4D53-CCA53FA54FA7}"/>
              </a:ext>
            </a:extLst>
          </p:cNvPr>
          <p:cNvSpPr/>
          <p:nvPr/>
        </p:nvSpPr>
        <p:spPr>
          <a:xfrm>
            <a:off x="0" y="4889477"/>
            <a:ext cx="12192000" cy="913446"/>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pl-PL"/>
          </a:p>
        </p:txBody>
      </p:sp>
      <p:sp>
        <p:nvSpPr>
          <p:cNvPr id="14" name="pole tekstowe 13">
            <a:extLst>
              <a:ext uri="{FF2B5EF4-FFF2-40B4-BE49-F238E27FC236}">
                <a16:creationId xmlns:a16="http://schemas.microsoft.com/office/drawing/2014/main" id="{4D6BDFBB-289E-3290-EC20-25BB03ED7710}"/>
              </a:ext>
            </a:extLst>
          </p:cNvPr>
          <p:cNvSpPr txBox="1"/>
          <p:nvPr/>
        </p:nvSpPr>
        <p:spPr>
          <a:xfrm>
            <a:off x="79131" y="4939801"/>
            <a:ext cx="12045461" cy="738664"/>
          </a:xfrm>
          <a:prstGeom prst="rect">
            <a:avLst/>
          </a:prstGeom>
          <a:noFill/>
        </p:spPr>
        <p:txBody>
          <a:bodyPr wrap="square" rtlCol="0">
            <a:spAutoFit/>
          </a:bodyPr>
          <a:lstStyle/>
          <a:p>
            <a:pPr>
              <a:lnSpc>
                <a:spcPct val="150000"/>
              </a:lnSpc>
            </a:pPr>
            <a:r>
              <a:rPr lang="pl-PL" sz="1400" dirty="0">
                <a:solidFill>
                  <a:schemeClr val="bg1"/>
                </a:solidFill>
              </a:rPr>
              <a:t>*In </a:t>
            </a:r>
            <a:r>
              <a:rPr lang="pl-PL" sz="1400" dirty="0" err="1">
                <a:solidFill>
                  <a:schemeClr val="bg1"/>
                </a:solidFill>
              </a:rPr>
              <a:t>supply</a:t>
            </a:r>
            <a:r>
              <a:rPr lang="pl-PL" sz="1400" dirty="0">
                <a:solidFill>
                  <a:schemeClr val="bg1"/>
                </a:solidFill>
              </a:rPr>
              <a:t> </a:t>
            </a:r>
            <a:r>
              <a:rPr lang="pl-PL" sz="1400" dirty="0" err="1">
                <a:solidFill>
                  <a:schemeClr val="bg1"/>
                </a:solidFill>
              </a:rPr>
              <a:t>chain</a:t>
            </a:r>
            <a:r>
              <a:rPr lang="pl-PL" sz="1400" dirty="0">
                <a:solidFill>
                  <a:schemeClr val="bg1"/>
                </a:solidFill>
              </a:rPr>
              <a:t> </a:t>
            </a:r>
            <a:r>
              <a:rPr lang="en-US" sz="1400" dirty="0">
                <a:solidFill>
                  <a:schemeClr val="bg1"/>
                </a:solidFill>
              </a:rPr>
              <a:t>of ZSB </a:t>
            </a:r>
            <a:r>
              <a:rPr lang="pl-PL" sz="1400" dirty="0" err="1">
                <a:solidFill>
                  <a:schemeClr val="bg1"/>
                </a:solidFill>
              </a:rPr>
              <a:t>parts</a:t>
            </a:r>
            <a:r>
              <a:rPr lang="pl-PL" sz="1400" dirty="0">
                <a:solidFill>
                  <a:schemeClr val="bg1"/>
                </a:solidFill>
              </a:rPr>
              <a:t>, </a:t>
            </a:r>
            <a:r>
              <a:rPr lang="en-US" sz="1400" dirty="0">
                <a:solidFill>
                  <a:schemeClr val="bg1"/>
                </a:solidFill>
              </a:rPr>
              <a:t>the supplier is </a:t>
            </a:r>
            <a:r>
              <a:rPr lang="en-US" sz="1400" dirty="0" err="1">
                <a:solidFill>
                  <a:schemeClr val="bg1"/>
                </a:solidFill>
              </a:rPr>
              <a:t>oblig</a:t>
            </a:r>
            <a:r>
              <a:rPr lang="pl-PL" sz="1400" dirty="0" err="1">
                <a:solidFill>
                  <a:schemeClr val="bg1"/>
                </a:solidFill>
              </a:rPr>
              <a:t>ed</a:t>
            </a:r>
            <a:r>
              <a:rPr lang="en-US" sz="1400" dirty="0">
                <a:solidFill>
                  <a:schemeClr val="bg1"/>
                </a:solidFill>
              </a:rPr>
              <a:t> to present a new PPA</a:t>
            </a:r>
            <a:r>
              <a:rPr lang="pl-PL" sz="1400" dirty="0">
                <a:solidFill>
                  <a:schemeClr val="bg1"/>
                </a:solidFill>
              </a:rPr>
              <a:t> </a:t>
            </a:r>
            <a:r>
              <a:rPr lang="pl-PL" sz="1400" dirty="0" err="1">
                <a:solidFill>
                  <a:schemeClr val="bg1"/>
                </a:solidFill>
              </a:rPr>
              <a:t>proposal</a:t>
            </a:r>
            <a:r>
              <a:rPr lang="en-US" sz="1400" dirty="0">
                <a:solidFill>
                  <a:schemeClr val="bg1"/>
                </a:solidFill>
              </a:rPr>
              <a:t> </a:t>
            </a:r>
            <a:r>
              <a:rPr lang="pl-PL" sz="1400" dirty="0" err="1">
                <a:solidFill>
                  <a:schemeClr val="bg1"/>
                </a:solidFill>
              </a:rPr>
              <a:t>regarding</a:t>
            </a:r>
            <a:r>
              <a:rPr lang="pl-PL" sz="1400" dirty="0">
                <a:solidFill>
                  <a:schemeClr val="bg1"/>
                </a:solidFill>
              </a:rPr>
              <a:t> </a:t>
            </a:r>
            <a:r>
              <a:rPr lang="pl-PL" sz="1400" dirty="0" err="1">
                <a:solidFill>
                  <a:schemeClr val="bg1"/>
                </a:solidFill>
              </a:rPr>
              <a:t>documentation</a:t>
            </a:r>
            <a:r>
              <a:rPr lang="pl-PL" sz="1400" dirty="0">
                <a:solidFill>
                  <a:schemeClr val="bg1"/>
                </a:solidFill>
              </a:rPr>
              <a:t> </a:t>
            </a:r>
            <a:r>
              <a:rPr lang="pl-PL" sz="1400" dirty="0" err="1">
                <a:solidFill>
                  <a:schemeClr val="bg1"/>
                </a:solidFill>
              </a:rPr>
              <a:t>including</a:t>
            </a:r>
            <a:r>
              <a:rPr lang="pl-PL" sz="1400" dirty="0">
                <a:solidFill>
                  <a:schemeClr val="bg1"/>
                </a:solidFill>
              </a:rPr>
              <a:t> Master </a:t>
            </a:r>
            <a:r>
              <a:rPr lang="pl-PL" sz="1400" dirty="0" err="1">
                <a:solidFill>
                  <a:schemeClr val="bg1"/>
                </a:solidFill>
              </a:rPr>
              <a:t>package</a:t>
            </a:r>
            <a:r>
              <a:rPr lang="pl-PL" sz="1400" dirty="0">
                <a:solidFill>
                  <a:schemeClr val="bg1"/>
                </a:solidFill>
              </a:rPr>
              <a:t> </a:t>
            </a:r>
            <a:r>
              <a:rPr lang="en-US" sz="1400" dirty="0">
                <a:solidFill>
                  <a:schemeClr val="bg1"/>
                </a:solidFill>
              </a:rPr>
              <a:t>for the ZSB </a:t>
            </a:r>
            <a:r>
              <a:rPr lang="pl-PL" sz="1400" dirty="0" err="1">
                <a:solidFill>
                  <a:schemeClr val="bg1"/>
                </a:solidFill>
              </a:rPr>
              <a:t>parts</a:t>
            </a:r>
            <a:r>
              <a:rPr lang="pl-PL" sz="1400" dirty="0">
                <a:solidFill>
                  <a:schemeClr val="bg1"/>
                </a:solidFill>
              </a:rPr>
              <a:t> </a:t>
            </a:r>
            <a:r>
              <a:rPr lang="en-US" sz="1400" dirty="0">
                <a:solidFill>
                  <a:schemeClr val="bg1"/>
                </a:solidFill>
              </a:rPr>
              <a:t>at SEBN</a:t>
            </a:r>
            <a:endParaRPr lang="pl-PL" sz="1400" dirty="0">
              <a:solidFill>
                <a:schemeClr val="bg1"/>
              </a:solidFill>
            </a:endParaRPr>
          </a:p>
        </p:txBody>
      </p:sp>
      <p:sp>
        <p:nvSpPr>
          <p:cNvPr id="15" name="pole tekstowe 14">
            <a:extLst>
              <a:ext uri="{FF2B5EF4-FFF2-40B4-BE49-F238E27FC236}">
                <a16:creationId xmlns:a16="http://schemas.microsoft.com/office/drawing/2014/main" id="{89C75215-9E66-615D-91F5-12D5E0DF5537}"/>
              </a:ext>
            </a:extLst>
          </p:cNvPr>
          <p:cNvSpPr txBox="1"/>
          <p:nvPr/>
        </p:nvSpPr>
        <p:spPr>
          <a:xfrm>
            <a:off x="304800" y="6299340"/>
            <a:ext cx="4714875" cy="215444"/>
          </a:xfrm>
          <a:prstGeom prst="rect">
            <a:avLst/>
          </a:prstGeom>
          <a:noFill/>
        </p:spPr>
        <p:txBody>
          <a:bodyPr wrap="square" rtlCol="0">
            <a:spAutoFit/>
          </a:bodyPr>
          <a:lstStyle/>
          <a:p>
            <a:r>
              <a:rPr lang="pl-PL" sz="800" dirty="0"/>
              <a:t>SCM-W-470 </a:t>
            </a:r>
            <a:r>
              <a:rPr lang="pl-PL" sz="800" dirty="0" err="1"/>
              <a:t>Rev</a:t>
            </a:r>
            <a:r>
              <a:rPr lang="pl-PL" sz="800" dirty="0"/>
              <a:t>. 2 </a:t>
            </a:r>
            <a:r>
              <a:rPr lang="pl-PL" sz="800" dirty="0" err="1"/>
              <a:t>Attachment</a:t>
            </a:r>
            <a:r>
              <a:rPr lang="pl-PL" sz="800" dirty="0"/>
              <a:t> 1</a:t>
            </a:r>
            <a:r>
              <a:rPr lang="en-US" sz="800" dirty="0"/>
              <a:t> </a:t>
            </a:r>
            <a:r>
              <a:rPr lang="pl-PL" sz="800" dirty="0"/>
              <a:t>Part Change Notification SEBN Requirements</a:t>
            </a:r>
          </a:p>
        </p:txBody>
      </p:sp>
    </p:spTree>
    <p:extLst>
      <p:ext uri="{BB962C8B-B14F-4D97-AF65-F5344CB8AC3E}">
        <p14:creationId xmlns:p14="http://schemas.microsoft.com/office/powerpoint/2010/main" val="3668473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26098B-8DAD-4E99-8B36-F9B5BFCAC645}"/>
              </a:ext>
            </a:extLst>
          </p:cNvPr>
          <p:cNvSpPr>
            <a:spLocks noGrp="1"/>
          </p:cNvSpPr>
          <p:nvPr>
            <p:ph type="sldNum" sz="quarter" idx="10"/>
          </p:nvPr>
        </p:nvSpPr>
        <p:spPr/>
        <p:txBody>
          <a:bodyPr/>
          <a:lstStyle/>
          <a:p>
            <a:fld id="{CAC46518-8431-4BFF-8139-DA25593DA32E}" type="slidenum">
              <a:rPr lang="en-US" smtClean="0"/>
              <a:pPr/>
              <a:t>8</a:t>
            </a:fld>
            <a:endParaRPr lang="en-US" dirty="0"/>
          </a:p>
        </p:txBody>
      </p:sp>
      <p:sp>
        <p:nvSpPr>
          <p:cNvPr id="6" name="Tytuł 1">
            <a:extLst>
              <a:ext uri="{FF2B5EF4-FFF2-40B4-BE49-F238E27FC236}">
                <a16:creationId xmlns:a16="http://schemas.microsoft.com/office/drawing/2014/main" id="{7739AB62-9889-9831-D64F-2F8D04BEE856}"/>
              </a:ext>
            </a:extLst>
          </p:cNvPr>
          <p:cNvSpPr>
            <a:spLocks noGrp="1"/>
          </p:cNvSpPr>
          <p:nvPr>
            <p:ph type="title"/>
          </p:nvPr>
        </p:nvSpPr>
        <p:spPr>
          <a:xfrm>
            <a:off x="609600" y="304800"/>
            <a:ext cx="10972800" cy="609600"/>
          </a:xfrm>
        </p:spPr>
        <p:txBody>
          <a:bodyPr/>
          <a:lstStyle/>
          <a:p>
            <a:r>
              <a:rPr lang="pl-PL" dirty="0" err="1"/>
              <a:t>Reason</a:t>
            </a:r>
            <a:r>
              <a:rPr lang="pl-PL" dirty="0"/>
              <a:t> </a:t>
            </a:r>
            <a:r>
              <a:rPr lang="pl-PL" dirty="0" err="1"/>
              <a:t>why</a:t>
            </a:r>
            <a:r>
              <a:rPr lang="pl-PL" dirty="0"/>
              <a:t> we </a:t>
            </a:r>
            <a:r>
              <a:rPr lang="pl-PL" dirty="0" err="1"/>
              <a:t>need</a:t>
            </a:r>
            <a:r>
              <a:rPr lang="pl-PL" dirty="0"/>
              <a:t> </a:t>
            </a:r>
            <a:r>
              <a:rPr lang="pl-PL" dirty="0" err="1"/>
              <a:t>this</a:t>
            </a:r>
            <a:r>
              <a:rPr lang="pl-PL" dirty="0"/>
              <a:t> </a:t>
            </a:r>
            <a:r>
              <a:rPr lang="pl-PL" dirty="0" err="1"/>
              <a:t>information</a:t>
            </a:r>
            <a:r>
              <a:rPr lang="pl-PL" dirty="0"/>
              <a:t> in </a:t>
            </a:r>
            <a:r>
              <a:rPr lang="pl-PL" dirty="0" err="1"/>
              <a:t>advance</a:t>
            </a:r>
            <a:endParaRPr lang="pl-PL" dirty="0"/>
          </a:p>
        </p:txBody>
      </p:sp>
      <p:sp>
        <p:nvSpPr>
          <p:cNvPr id="7" name="Prostokąt 6">
            <a:extLst>
              <a:ext uri="{FF2B5EF4-FFF2-40B4-BE49-F238E27FC236}">
                <a16:creationId xmlns:a16="http://schemas.microsoft.com/office/drawing/2014/main" id="{83AADD1E-64A1-D1CD-91D1-D0B990AAF202}"/>
              </a:ext>
            </a:extLst>
          </p:cNvPr>
          <p:cNvSpPr/>
          <p:nvPr/>
        </p:nvSpPr>
        <p:spPr>
          <a:xfrm>
            <a:off x="753798" y="914400"/>
            <a:ext cx="10969752" cy="5101397"/>
          </a:xfrm>
          <a:prstGeom prst="rect">
            <a:avLst/>
          </a:prstGeom>
        </p:spPr>
        <p:txBody>
          <a:bodyPr wrap="square">
            <a:spAutoFit/>
          </a:bodyPr>
          <a:lstStyle/>
          <a:p>
            <a:pPr>
              <a:lnSpc>
                <a:spcPct val="150000"/>
              </a:lnSpc>
            </a:pPr>
            <a:r>
              <a:rPr lang="pl-PL" sz="1600" dirty="0"/>
              <a:t> </a:t>
            </a:r>
            <a:r>
              <a:rPr lang="pl-PL" sz="2000" dirty="0">
                <a:solidFill>
                  <a:schemeClr val="tx2"/>
                </a:solidFill>
              </a:rPr>
              <a:t>We </a:t>
            </a:r>
            <a:r>
              <a:rPr lang="pl-PL" sz="2000" dirty="0" err="1">
                <a:solidFill>
                  <a:schemeClr val="tx2"/>
                </a:solidFill>
              </a:rPr>
              <a:t>have</a:t>
            </a:r>
            <a:r>
              <a:rPr lang="pl-PL" sz="2000" dirty="0">
                <a:solidFill>
                  <a:schemeClr val="tx2"/>
                </a:solidFill>
              </a:rPr>
              <a:t> to </a:t>
            </a:r>
            <a:r>
              <a:rPr lang="pl-PL" sz="2000" dirty="0" err="1">
                <a:solidFill>
                  <a:schemeClr val="tx2"/>
                </a:solidFill>
              </a:rPr>
              <a:t>check</a:t>
            </a:r>
            <a:r>
              <a:rPr lang="pl-PL" sz="2000" dirty="0">
                <a:solidFill>
                  <a:schemeClr val="tx2"/>
                </a:solidFill>
              </a:rPr>
              <a:t> </a:t>
            </a:r>
            <a:r>
              <a:rPr lang="pl-PL" sz="2000" dirty="0" err="1">
                <a:solidFill>
                  <a:schemeClr val="tx2"/>
                </a:solidFill>
              </a:rPr>
              <a:t>our</a:t>
            </a:r>
            <a:r>
              <a:rPr lang="pl-PL" sz="2000" dirty="0">
                <a:solidFill>
                  <a:schemeClr val="tx2"/>
                </a:solidFill>
              </a:rPr>
              <a:t> </a:t>
            </a:r>
            <a:r>
              <a:rPr lang="pl-PL" sz="2000" dirty="0" err="1">
                <a:solidFill>
                  <a:schemeClr val="tx2"/>
                </a:solidFill>
              </a:rPr>
              <a:t>production</a:t>
            </a:r>
            <a:r>
              <a:rPr lang="pl-PL" sz="2000" dirty="0">
                <a:solidFill>
                  <a:schemeClr val="tx2"/>
                </a:solidFill>
              </a:rPr>
              <a:t> </a:t>
            </a:r>
            <a:r>
              <a:rPr lang="pl-PL" sz="2000" dirty="0" err="1">
                <a:solidFill>
                  <a:schemeClr val="tx2"/>
                </a:solidFill>
              </a:rPr>
              <a:t>line</a:t>
            </a:r>
            <a:r>
              <a:rPr lang="pl-PL" sz="2000" dirty="0">
                <a:solidFill>
                  <a:schemeClr val="tx2"/>
                </a:solidFill>
              </a:rPr>
              <a:t>:</a:t>
            </a:r>
          </a:p>
          <a:p>
            <a:pPr>
              <a:lnSpc>
                <a:spcPct val="150000"/>
              </a:lnSpc>
            </a:pPr>
            <a:r>
              <a:rPr lang="pl-PL" sz="2000" dirty="0">
                <a:solidFill>
                  <a:schemeClr val="tx2"/>
                </a:solidFill>
              </a:rPr>
              <a:t>✓ </a:t>
            </a:r>
            <a:r>
              <a:rPr lang="pl-PL" sz="2000" dirty="0" err="1">
                <a:solidFill>
                  <a:schemeClr val="tx2"/>
                </a:solidFill>
              </a:rPr>
              <a:t>crimping</a:t>
            </a:r>
            <a:endParaRPr lang="pl-PL" sz="2000" dirty="0">
              <a:solidFill>
                <a:schemeClr val="tx2"/>
              </a:solidFill>
            </a:endParaRPr>
          </a:p>
          <a:p>
            <a:pPr>
              <a:lnSpc>
                <a:spcPct val="150000"/>
              </a:lnSpc>
            </a:pPr>
            <a:r>
              <a:rPr lang="pl-PL" sz="2000" dirty="0">
                <a:solidFill>
                  <a:schemeClr val="tx2"/>
                </a:solidFill>
              </a:rPr>
              <a:t>✓ US </a:t>
            </a:r>
            <a:r>
              <a:rPr lang="pl-PL" sz="2000" dirty="0" err="1">
                <a:solidFill>
                  <a:schemeClr val="tx2"/>
                </a:solidFill>
              </a:rPr>
              <a:t>welding</a:t>
            </a:r>
            <a:endParaRPr lang="pl-PL" sz="2000" dirty="0">
              <a:solidFill>
                <a:schemeClr val="tx2"/>
              </a:solidFill>
            </a:endParaRPr>
          </a:p>
          <a:p>
            <a:pPr>
              <a:lnSpc>
                <a:spcPct val="150000"/>
              </a:lnSpc>
            </a:pPr>
            <a:r>
              <a:rPr lang="pl-PL" sz="2000" dirty="0">
                <a:solidFill>
                  <a:schemeClr val="tx2"/>
                </a:solidFill>
              </a:rPr>
              <a:t>✓ </a:t>
            </a:r>
            <a:r>
              <a:rPr lang="pl-PL" sz="2000" dirty="0" err="1">
                <a:solidFill>
                  <a:schemeClr val="tx2"/>
                </a:solidFill>
              </a:rPr>
              <a:t>connecting</a:t>
            </a:r>
            <a:endParaRPr lang="pl-PL" sz="2000" dirty="0">
              <a:solidFill>
                <a:schemeClr val="tx2"/>
              </a:solidFill>
            </a:endParaRPr>
          </a:p>
          <a:p>
            <a:pPr>
              <a:lnSpc>
                <a:spcPct val="150000"/>
              </a:lnSpc>
            </a:pPr>
            <a:r>
              <a:rPr lang="pl-PL" sz="2000" dirty="0">
                <a:solidFill>
                  <a:schemeClr val="tx2"/>
                </a:solidFill>
              </a:rPr>
              <a:t>✓ </a:t>
            </a:r>
            <a:r>
              <a:rPr lang="pl-PL" sz="2000" dirty="0" err="1">
                <a:solidFill>
                  <a:schemeClr val="tx2"/>
                </a:solidFill>
              </a:rPr>
              <a:t>testing</a:t>
            </a:r>
            <a:endParaRPr lang="pl-PL" sz="2000" dirty="0">
              <a:solidFill>
                <a:schemeClr val="tx2"/>
              </a:solidFill>
            </a:endParaRPr>
          </a:p>
          <a:p>
            <a:pPr>
              <a:lnSpc>
                <a:spcPct val="150000"/>
              </a:lnSpc>
            </a:pPr>
            <a:r>
              <a:rPr lang="pl-PL" sz="2000" dirty="0">
                <a:solidFill>
                  <a:schemeClr val="tx2"/>
                </a:solidFill>
              </a:rPr>
              <a:t>✓ </a:t>
            </a:r>
            <a:r>
              <a:rPr lang="pl-PL" sz="2000" dirty="0" err="1">
                <a:solidFill>
                  <a:schemeClr val="tx2"/>
                </a:solidFill>
              </a:rPr>
              <a:t>handling</a:t>
            </a:r>
            <a:endParaRPr lang="pl-PL" sz="2000" dirty="0">
              <a:solidFill>
                <a:schemeClr val="tx2"/>
              </a:solidFill>
            </a:endParaRPr>
          </a:p>
          <a:p>
            <a:pPr>
              <a:lnSpc>
                <a:spcPct val="150000"/>
              </a:lnSpc>
            </a:pPr>
            <a:r>
              <a:rPr lang="pl-PL" sz="2000" dirty="0">
                <a:solidFill>
                  <a:schemeClr val="tx2"/>
                </a:solidFill>
              </a:rPr>
              <a:t>✓ IMDS/REACH/ROHS</a:t>
            </a:r>
          </a:p>
          <a:p>
            <a:pPr>
              <a:lnSpc>
                <a:spcPct val="150000"/>
              </a:lnSpc>
            </a:pPr>
            <a:r>
              <a:rPr lang="pl-PL" sz="2000" dirty="0">
                <a:solidFill>
                  <a:schemeClr val="tx2"/>
                </a:solidFill>
              </a:rPr>
              <a:t>✓ </a:t>
            </a:r>
            <a:r>
              <a:rPr lang="en-US" sz="2000" dirty="0">
                <a:solidFill>
                  <a:schemeClr val="tx2"/>
                </a:solidFill>
              </a:rPr>
              <a:t>In worst case we need new test modules</a:t>
            </a:r>
            <a:endParaRPr lang="pl-PL" sz="2000" dirty="0">
              <a:solidFill>
                <a:schemeClr val="tx2"/>
              </a:solidFill>
            </a:endParaRPr>
          </a:p>
          <a:p>
            <a:pPr>
              <a:lnSpc>
                <a:spcPct val="150000"/>
              </a:lnSpc>
            </a:pPr>
            <a:endParaRPr lang="pl-PL" sz="1700" dirty="0">
              <a:solidFill>
                <a:schemeClr val="tx2"/>
              </a:solidFill>
            </a:endParaRPr>
          </a:p>
          <a:p>
            <a:endParaRPr lang="pl-PL" sz="2000" dirty="0">
              <a:solidFill>
                <a:schemeClr val="tx2"/>
              </a:solidFill>
            </a:endParaRPr>
          </a:p>
          <a:p>
            <a:endParaRPr lang="pl-PL" sz="2000" dirty="0">
              <a:solidFill>
                <a:schemeClr val="tx1">
                  <a:lumMod val="65000"/>
                  <a:lumOff val="35000"/>
                </a:schemeClr>
              </a:solidFill>
            </a:endParaRPr>
          </a:p>
          <a:p>
            <a:endParaRPr lang="pl-PL" sz="2000" dirty="0">
              <a:solidFill>
                <a:schemeClr val="tx1">
                  <a:lumMod val="65000"/>
                  <a:lumOff val="35000"/>
                </a:schemeClr>
              </a:solidFill>
            </a:endParaRPr>
          </a:p>
        </p:txBody>
      </p:sp>
      <p:pic>
        <p:nvPicPr>
          <p:cNvPr id="8" name="Obraz 7">
            <a:extLst>
              <a:ext uri="{FF2B5EF4-FFF2-40B4-BE49-F238E27FC236}">
                <a16:creationId xmlns:a16="http://schemas.microsoft.com/office/drawing/2014/main" id="{57ED07E1-8890-B2F4-225D-2CCDD31C9B60}"/>
              </a:ext>
            </a:extLst>
          </p:cNvPr>
          <p:cNvPicPr>
            <a:picLocks noChangeAspect="1"/>
          </p:cNvPicPr>
          <p:nvPr/>
        </p:nvPicPr>
        <p:blipFill>
          <a:blip r:embed="rId2"/>
          <a:stretch>
            <a:fillRect/>
          </a:stretch>
        </p:blipFill>
        <p:spPr>
          <a:xfrm>
            <a:off x="6932271" y="1142053"/>
            <a:ext cx="4650129" cy="3288255"/>
          </a:xfrm>
          <a:prstGeom prst="rect">
            <a:avLst/>
          </a:prstGeom>
        </p:spPr>
      </p:pic>
      <p:sp>
        <p:nvSpPr>
          <p:cNvPr id="9" name="Prostokąt 8">
            <a:extLst>
              <a:ext uri="{FF2B5EF4-FFF2-40B4-BE49-F238E27FC236}">
                <a16:creationId xmlns:a16="http://schemas.microsoft.com/office/drawing/2014/main" id="{59529163-0E86-5B3E-33C9-5482D0986180}"/>
              </a:ext>
            </a:extLst>
          </p:cNvPr>
          <p:cNvSpPr/>
          <p:nvPr/>
        </p:nvSpPr>
        <p:spPr>
          <a:xfrm>
            <a:off x="0" y="4692117"/>
            <a:ext cx="12192000" cy="1085850"/>
          </a:xfrm>
          <a:prstGeom prst="rect">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50000"/>
              </a:lnSpc>
            </a:pPr>
            <a:r>
              <a:rPr lang="pl-PL" sz="1400">
                <a:solidFill>
                  <a:schemeClr val="bg1"/>
                </a:solidFill>
              </a:rPr>
              <a:t>F</a:t>
            </a:r>
            <a:r>
              <a:rPr lang="en-US" sz="1400">
                <a:solidFill>
                  <a:schemeClr val="bg1"/>
                </a:solidFill>
              </a:rPr>
              <a:t>or example:</a:t>
            </a:r>
            <a:endParaRPr lang="pl-PL" sz="1400">
              <a:solidFill>
                <a:schemeClr val="bg1"/>
              </a:solidFill>
            </a:endParaRPr>
          </a:p>
          <a:p>
            <a:pPr>
              <a:lnSpc>
                <a:spcPct val="150000"/>
              </a:lnSpc>
            </a:pPr>
            <a:r>
              <a:rPr lang="en-US" sz="1400">
                <a:solidFill>
                  <a:schemeClr val="bg1"/>
                </a:solidFill>
              </a:rPr>
              <a:t>› The camera system must </a:t>
            </a:r>
            <a:r>
              <a:rPr lang="pl-PL" sz="1400">
                <a:solidFill>
                  <a:schemeClr val="bg1"/>
                </a:solidFill>
              </a:rPr>
              <a:t>detect</a:t>
            </a:r>
            <a:r>
              <a:rPr lang="en-US" sz="1400">
                <a:solidFill>
                  <a:schemeClr val="bg1"/>
                </a:solidFill>
              </a:rPr>
              <a:t> the relay type and designation</a:t>
            </a:r>
            <a:endParaRPr lang="pl-PL" sz="1400">
              <a:solidFill>
                <a:schemeClr val="bg1"/>
              </a:solidFill>
            </a:endParaRPr>
          </a:p>
          <a:p>
            <a:pPr>
              <a:lnSpc>
                <a:spcPct val="150000"/>
              </a:lnSpc>
            </a:pPr>
            <a:r>
              <a:rPr lang="en-US" sz="1400">
                <a:solidFill>
                  <a:schemeClr val="bg1"/>
                </a:solidFill>
              </a:rPr>
              <a:t>›</a:t>
            </a:r>
            <a:r>
              <a:rPr lang="pl-PL" sz="1400">
                <a:solidFill>
                  <a:schemeClr val="bg1"/>
                </a:solidFill>
              </a:rPr>
              <a:t> </a:t>
            </a:r>
            <a:r>
              <a:rPr lang="en-US" sz="1400">
                <a:solidFill>
                  <a:schemeClr val="bg1"/>
                </a:solidFill>
              </a:rPr>
              <a:t>Camera system detects new fuse type and fuse from new manufacturer</a:t>
            </a:r>
            <a:endParaRPr lang="pl-PL" sz="1400" dirty="0">
              <a:solidFill>
                <a:schemeClr val="bg1"/>
              </a:solidFill>
            </a:endParaRPr>
          </a:p>
        </p:txBody>
      </p:sp>
      <p:sp>
        <p:nvSpPr>
          <p:cNvPr id="10" name="pole tekstowe 9">
            <a:extLst>
              <a:ext uri="{FF2B5EF4-FFF2-40B4-BE49-F238E27FC236}">
                <a16:creationId xmlns:a16="http://schemas.microsoft.com/office/drawing/2014/main" id="{92490D6F-E7B3-64D1-EEDF-B5D04BD77054}"/>
              </a:ext>
            </a:extLst>
          </p:cNvPr>
          <p:cNvSpPr txBox="1"/>
          <p:nvPr/>
        </p:nvSpPr>
        <p:spPr>
          <a:xfrm>
            <a:off x="304800" y="6277606"/>
            <a:ext cx="5153025" cy="215444"/>
          </a:xfrm>
          <a:prstGeom prst="rect">
            <a:avLst/>
          </a:prstGeom>
          <a:noFill/>
        </p:spPr>
        <p:txBody>
          <a:bodyPr wrap="square" rtlCol="0">
            <a:spAutoFit/>
          </a:bodyPr>
          <a:lstStyle/>
          <a:p>
            <a:r>
              <a:rPr lang="pl-PL" sz="800" dirty="0"/>
              <a:t>SCM-W-470 </a:t>
            </a:r>
            <a:r>
              <a:rPr lang="pl-PL" sz="800" dirty="0" err="1"/>
              <a:t>Rev</a:t>
            </a:r>
            <a:r>
              <a:rPr lang="pl-PL" sz="800" dirty="0"/>
              <a:t>. 2 </a:t>
            </a:r>
            <a:r>
              <a:rPr lang="pl-PL" sz="800" dirty="0" err="1"/>
              <a:t>Attachment</a:t>
            </a:r>
            <a:r>
              <a:rPr lang="pl-PL" sz="800" dirty="0"/>
              <a:t> 1</a:t>
            </a:r>
            <a:r>
              <a:rPr lang="en-US" sz="800" dirty="0"/>
              <a:t> </a:t>
            </a:r>
            <a:r>
              <a:rPr lang="pl-PL" sz="800" dirty="0"/>
              <a:t>Part Change Notification SEBN Requirements</a:t>
            </a:r>
          </a:p>
        </p:txBody>
      </p:sp>
    </p:spTree>
    <p:extLst>
      <p:ext uri="{BB962C8B-B14F-4D97-AF65-F5344CB8AC3E}">
        <p14:creationId xmlns:p14="http://schemas.microsoft.com/office/powerpoint/2010/main" val="2761928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0EE21-1FA2-4055-856C-C3709B0D6654}"/>
              </a:ext>
            </a:extLst>
          </p:cNvPr>
          <p:cNvSpPr>
            <a:spLocks noGrp="1"/>
          </p:cNvSpPr>
          <p:nvPr>
            <p:ph type="title"/>
          </p:nvPr>
        </p:nvSpPr>
        <p:spPr/>
        <p:txBody>
          <a:bodyPr/>
          <a:lstStyle/>
          <a:p>
            <a:r>
              <a:rPr lang="pl-PL" dirty="0"/>
              <a:t>SEBN PCN </a:t>
            </a:r>
            <a:r>
              <a:rPr lang="pl-PL" dirty="0" err="1"/>
              <a:t>flow</a:t>
            </a:r>
            <a:r>
              <a:rPr lang="pl-PL" dirty="0"/>
              <a:t> chart</a:t>
            </a:r>
            <a:endParaRPr lang="en-US" dirty="0"/>
          </a:p>
        </p:txBody>
      </p:sp>
      <p:sp>
        <p:nvSpPr>
          <p:cNvPr id="3" name="Slide Number Placeholder 2">
            <a:extLst>
              <a:ext uri="{FF2B5EF4-FFF2-40B4-BE49-F238E27FC236}">
                <a16:creationId xmlns:a16="http://schemas.microsoft.com/office/drawing/2014/main" id="{3826098B-8DAD-4E99-8B36-F9B5BFCAC645}"/>
              </a:ext>
            </a:extLst>
          </p:cNvPr>
          <p:cNvSpPr>
            <a:spLocks noGrp="1"/>
          </p:cNvSpPr>
          <p:nvPr>
            <p:ph type="sldNum" sz="quarter" idx="10"/>
          </p:nvPr>
        </p:nvSpPr>
        <p:spPr/>
        <p:txBody>
          <a:bodyPr/>
          <a:lstStyle/>
          <a:p>
            <a:fld id="{CAC46518-8431-4BFF-8139-DA25593DA32E}" type="slidenum">
              <a:rPr lang="en-US" smtClean="0"/>
              <a:pPr/>
              <a:t>9</a:t>
            </a:fld>
            <a:endParaRPr lang="en-US" dirty="0"/>
          </a:p>
        </p:txBody>
      </p:sp>
      <p:sp>
        <p:nvSpPr>
          <p:cNvPr id="5" name="Schemat blokowy: proces alternatywny 4">
            <a:extLst>
              <a:ext uri="{FF2B5EF4-FFF2-40B4-BE49-F238E27FC236}">
                <a16:creationId xmlns:a16="http://schemas.microsoft.com/office/drawing/2014/main" id="{3D28E8F0-7A96-133A-06BA-863E0A1BA2BB}"/>
              </a:ext>
            </a:extLst>
          </p:cNvPr>
          <p:cNvSpPr/>
          <p:nvPr/>
        </p:nvSpPr>
        <p:spPr>
          <a:xfrm>
            <a:off x="2089235" y="840560"/>
            <a:ext cx="2829809" cy="360000"/>
          </a:xfrm>
          <a:prstGeom prst="flowChartAlternateProcess">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800" b="1" dirty="0"/>
              <a:t>Supplier</a:t>
            </a:r>
            <a:r>
              <a:rPr lang="pl-PL" sz="800" b="1" baseline="0" dirty="0"/>
              <a:t> </a:t>
            </a:r>
            <a:r>
              <a:rPr lang="pl-PL" sz="800" b="1" baseline="0" dirty="0" err="1"/>
              <a:t>sending</a:t>
            </a:r>
            <a:r>
              <a:rPr lang="pl-PL" sz="800" b="1" baseline="0" dirty="0"/>
              <a:t> PCN to PCN@sebn.com</a:t>
            </a:r>
            <a:endParaRPr lang="pl-PL" sz="800" b="1" dirty="0"/>
          </a:p>
        </p:txBody>
      </p:sp>
      <p:cxnSp>
        <p:nvCxnSpPr>
          <p:cNvPr id="6" name="Łącznik prosty ze strzałką 5">
            <a:extLst>
              <a:ext uri="{FF2B5EF4-FFF2-40B4-BE49-F238E27FC236}">
                <a16:creationId xmlns:a16="http://schemas.microsoft.com/office/drawing/2014/main" id="{8E7648E5-54BD-77E9-4E13-38E6E3D45949}"/>
              </a:ext>
            </a:extLst>
          </p:cNvPr>
          <p:cNvCxnSpPr/>
          <p:nvPr/>
        </p:nvCxnSpPr>
        <p:spPr>
          <a:xfrm flipH="1">
            <a:off x="4941497" y="1041930"/>
            <a:ext cx="1931616" cy="896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 name="Schemat blokowy: przechowywane dane 6">
            <a:extLst>
              <a:ext uri="{FF2B5EF4-FFF2-40B4-BE49-F238E27FC236}">
                <a16:creationId xmlns:a16="http://schemas.microsoft.com/office/drawing/2014/main" id="{F66CB01D-E56B-EB39-EFB5-A4F98B76B699}"/>
              </a:ext>
            </a:extLst>
          </p:cNvPr>
          <p:cNvSpPr/>
          <p:nvPr/>
        </p:nvSpPr>
        <p:spPr>
          <a:xfrm>
            <a:off x="6935882" y="832947"/>
            <a:ext cx="2251157" cy="417966"/>
          </a:xfrm>
          <a:prstGeom prst="flowChartOnlineStorage">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800" b="1" dirty="0" err="1"/>
              <a:t>Communication</a:t>
            </a:r>
            <a:r>
              <a:rPr lang="pl-PL" sz="800" b="1" dirty="0"/>
              <a:t> with </a:t>
            </a:r>
            <a:r>
              <a:rPr lang="pl-PL" sz="800" b="1" dirty="0" err="1"/>
              <a:t>supplier</a:t>
            </a:r>
            <a:endParaRPr lang="pl-PL" sz="800" b="1" dirty="0"/>
          </a:p>
        </p:txBody>
      </p:sp>
      <p:cxnSp>
        <p:nvCxnSpPr>
          <p:cNvPr id="8" name="Łącznik prosty ze strzałką 7">
            <a:extLst>
              <a:ext uri="{FF2B5EF4-FFF2-40B4-BE49-F238E27FC236}">
                <a16:creationId xmlns:a16="http://schemas.microsoft.com/office/drawing/2014/main" id="{F7FAE61B-C316-A1EF-CBBF-9E409601D81B}"/>
              </a:ext>
            </a:extLst>
          </p:cNvPr>
          <p:cNvCxnSpPr/>
          <p:nvPr/>
        </p:nvCxnSpPr>
        <p:spPr>
          <a:xfrm flipH="1">
            <a:off x="3497290" y="1200560"/>
            <a:ext cx="6849" cy="389185"/>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047209E3-CA7A-B02D-6640-839B2DC39545}"/>
              </a:ext>
            </a:extLst>
          </p:cNvPr>
          <p:cNvCxnSpPr>
            <a:cxnSpLocks/>
          </p:cNvCxnSpPr>
          <p:nvPr/>
        </p:nvCxnSpPr>
        <p:spPr>
          <a:xfrm flipV="1">
            <a:off x="8256496" y="1286908"/>
            <a:ext cx="0" cy="59608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Schemat blokowy: proces alternatywny 10">
            <a:extLst>
              <a:ext uri="{FF2B5EF4-FFF2-40B4-BE49-F238E27FC236}">
                <a16:creationId xmlns:a16="http://schemas.microsoft.com/office/drawing/2014/main" id="{12906392-B09B-EBC2-FC74-01B802330DF3}"/>
              </a:ext>
            </a:extLst>
          </p:cNvPr>
          <p:cNvSpPr/>
          <p:nvPr/>
        </p:nvSpPr>
        <p:spPr>
          <a:xfrm>
            <a:off x="2108269" y="1584948"/>
            <a:ext cx="2810775" cy="360000"/>
          </a:xfrm>
          <a:prstGeom prst="flowChartAlternateProcess">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pl-PL" sz="800" b="1" dirty="0" err="1"/>
              <a:t>Checking</a:t>
            </a:r>
            <a:r>
              <a:rPr lang="pl-PL" sz="800" b="1" dirty="0"/>
              <a:t> of </a:t>
            </a:r>
            <a:r>
              <a:rPr lang="pl-PL" sz="800" b="1" dirty="0" err="1"/>
              <a:t>information</a:t>
            </a:r>
            <a:r>
              <a:rPr lang="pl-PL" sz="800" b="1" dirty="0"/>
              <a:t> by SEBN PCN Team</a:t>
            </a:r>
          </a:p>
        </p:txBody>
      </p:sp>
      <p:cxnSp>
        <p:nvCxnSpPr>
          <p:cNvPr id="12" name="Łącznik prosty ze strzałką 11">
            <a:extLst>
              <a:ext uri="{FF2B5EF4-FFF2-40B4-BE49-F238E27FC236}">
                <a16:creationId xmlns:a16="http://schemas.microsoft.com/office/drawing/2014/main" id="{76C45EF4-454D-B14B-0E2C-A332E9EE8F30}"/>
              </a:ext>
            </a:extLst>
          </p:cNvPr>
          <p:cNvCxnSpPr>
            <a:cxnSpLocks/>
          </p:cNvCxnSpPr>
          <p:nvPr/>
        </p:nvCxnSpPr>
        <p:spPr>
          <a:xfrm flipH="1">
            <a:off x="3480907" y="1955892"/>
            <a:ext cx="16383" cy="24722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Schemat blokowy: proces alternatywny 12">
            <a:extLst>
              <a:ext uri="{FF2B5EF4-FFF2-40B4-BE49-F238E27FC236}">
                <a16:creationId xmlns:a16="http://schemas.microsoft.com/office/drawing/2014/main" id="{CAEB6C15-724F-5321-3F41-C23C5CA10054}"/>
              </a:ext>
            </a:extLst>
          </p:cNvPr>
          <p:cNvSpPr/>
          <p:nvPr/>
        </p:nvSpPr>
        <p:spPr>
          <a:xfrm>
            <a:off x="2081785" y="2203113"/>
            <a:ext cx="2831010" cy="360000"/>
          </a:xfrm>
          <a:prstGeom prst="flowChartAlternateProcess">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800" b="1" dirty="0"/>
              <a:t>Information </a:t>
            </a:r>
            <a:r>
              <a:rPr lang="pl-PL" sz="800" b="1" dirty="0" err="1"/>
              <a:t>is</a:t>
            </a:r>
            <a:r>
              <a:rPr lang="pl-PL" sz="800" b="1" dirty="0"/>
              <a:t> </a:t>
            </a:r>
            <a:r>
              <a:rPr lang="pl-PL" sz="800" b="1" dirty="0" err="1"/>
              <a:t>complete</a:t>
            </a:r>
            <a:endParaRPr lang="pl-PL" sz="800" b="1" dirty="0"/>
          </a:p>
        </p:txBody>
      </p:sp>
      <p:cxnSp>
        <p:nvCxnSpPr>
          <p:cNvPr id="14" name="Łącznik prosty ze strzałką 13">
            <a:extLst>
              <a:ext uri="{FF2B5EF4-FFF2-40B4-BE49-F238E27FC236}">
                <a16:creationId xmlns:a16="http://schemas.microsoft.com/office/drawing/2014/main" id="{462170E1-0222-5199-05A8-E6AFACEE239A}"/>
              </a:ext>
            </a:extLst>
          </p:cNvPr>
          <p:cNvCxnSpPr/>
          <p:nvPr/>
        </p:nvCxnSpPr>
        <p:spPr>
          <a:xfrm>
            <a:off x="4922447" y="2383113"/>
            <a:ext cx="2016000"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Schemat blokowy: wiele dokumentów 14">
            <a:extLst>
              <a:ext uri="{FF2B5EF4-FFF2-40B4-BE49-F238E27FC236}">
                <a16:creationId xmlns:a16="http://schemas.microsoft.com/office/drawing/2014/main" id="{68927986-9899-7B8F-753F-ECB2F955A6A1}"/>
              </a:ext>
            </a:extLst>
          </p:cNvPr>
          <p:cNvSpPr/>
          <p:nvPr/>
        </p:nvSpPr>
        <p:spPr>
          <a:xfrm>
            <a:off x="6948099" y="2028965"/>
            <a:ext cx="2251156" cy="556250"/>
          </a:xfrm>
          <a:prstGeom prst="flowChartMultidocumen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800" b="1" dirty="0"/>
              <a:t>Information </a:t>
            </a:r>
            <a:r>
              <a:rPr lang="pl-PL" sz="800" b="1" dirty="0" err="1"/>
              <a:t>is</a:t>
            </a:r>
            <a:r>
              <a:rPr lang="pl-PL" sz="800" b="1" dirty="0"/>
              <a:t> not </a:t>
            </a:r>
            <a:r>
              <a:rPr lang="pl-PL" sz="800" b="1" dirty="0" err="1"/>
              <a:t>completed</a:t>
            </a:r>
            <a:endParaRPr lang="pl-PL" sz="800" b="1" dirty="0"/>
          </a:p>
        </p:txBody>
      </p:sp>
      <p:cxnSp>
        <p:nvCxnSpPr>
          <p:cNvPr id="17" name="Łącznik prosty ze strzałką 16">
            <a:extLst>
              <a:ext uri="{FF2B5EF4-FFF2-40B4-BE49-F238E27FC236}">
                <a16:creationId xmlns:a16="http://schemas.microsoft.com/office/drawing/2014/main" id="{B09A3134-5CF3-5A45-8FC8-F75F9D5BB7CE}"/>
              </a:ext>
            </a:extLst>
          </p:cNvPr>
          <p:cNvCxnSpPr>
            <a:cxnSpLocks/>
            <a:stCxn id="4" idx="0"/>
          </p:cNvCxnSpPr>
          <p:nvPr/>
        </p:nvCxnSpPr>
        <p:spPr>
          <a:xfrm flipH="1" flipV="1">
            <a:off x="8256496" y="2563113"/>
            <a:ext cx="38512" cy="337147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pole tekstowe 17">
            <a:extLst>
              <a:ext uri="{FF2B5EF4-FFF2-40B4-BE49-F238E27FC236}">
                <a16:creationId xmlns:a16="http://schemas.microsoft.com/office/drawing/2014/main" id="{CBC785DB-623E-11BB-4EB7-190B87B27FB2}"/>
              </a:ext>
            </a:extLst>
          </p:cNvPr>
          <p:cNvSpPr txBox="1"/>
          <p:nvPr/>
        </p:nvSpPr>
        <p:spPr>
          <a:xfrm>
            <a:off x="5548308" y="1944948"/>
            <a:ext cx="910927" cy="461665"/>
          </a:xfrm>
          <a:prstGeom prst="rect">
            <a:avLst/>
          </a:prstGeom>
          <a:noFill/>
        </p:spPr>
        <p:txBody>
          <a:bodyPr wrap="square" rtlCol="0">
            <a:spAutoFit/>
          </a:bodyPr>
          <a:lstStyle/>
          <a:p>
            <a:r>
              <a:rPr lang="pl-PL" dirty="0">
                <a:solidFill>
                  <a:srgbClr val="FF0000"/>
                </a:solidFill>
              </a:rPr>
              <a:t> </a:t>
            </a:r>
            <a:r>
              <a:rPr lang="pl-PL" sz="2000" b="1" dirty="0">
                <a:solidFill>
                  <a:srgbClr val="FF0000"/>
                </a:solidFill>
              </a:rPr>
              <a:t>no</a:t>
            </a:r>
          </a:p>
        </p:txBody>
      </p:sp>
      <p:sp>
        <p:nvSpPr>
          <p:cNvPr id="19" name="pole tekstowe 18">
            <a:extLst>
              <a:ext uri="{FF2B5EF4-FFF2-40B4-BE49-F238E27FC236}">
                <a16:creationId xmlns:a16="http://schemas.microsoft.com/office/drawing/2014/main" id="{05F5E8AC-2325-CC10-3233-654032FF6C6B}"/>
              </a:ext>
            </a:extLst>
          </p:cNvPr>
          <p:cNvSpPr txBox="1"/>
          <p:nvPr/>
        </p:nvSpPr>
        <p:spPr>
          <a:xfrm>
            <a:off x="3866972" y="2537357"/>
            <a:ext cx="673582" cy="400110"/>
          </a:xfrm>
          <a:prstGeom prst="rect">
            <a:avLst/>
          </a:prstGeom>
          <a:noFill/>
        </p:spPr>
        <p:txBody>
          <a:bodyPr wrap="none" rtlCol="0">
            <a:spAutoFit/>
          </a:bodyPr>
          <a:lstStyle/>
          <a:p>
            <a:r>
              <a:rPr lang="pl-PL" sz="2000" b="1" dirty="0" err="1">
                <a:solidFill>
                  <a:schemeClr val="bg2">
                    <a:lumMod val="75000"/>
                  </a:schemeClr>
                </a:solidFill>
              </a:rPr>
              <a:t>yes</a:t>
            </a:r>
            <a:endParaRPr lang="pl-PL" sz="2000" b="1" dirty="0">
              <a:solidFill>
                <a:schemeClr val="bg2">
                  <a:lumMod val="75000"/>
                </a:schemeClr>
              </a:solidFill>
            </a:endParaRPr>
          </a:p>
        </p:txBody>
      </p:sp>
      <p:sp>
        <p:nvSpPr>
          <p:cNvPr id="20" name="Owal 19">
            <a:extLst>
              <a:ext uri="{FF2B5EF4-FFF2-40B4-BE49-F238E27FC236}">
                <a16:creationId xmlns:a16="http://schemas.microsoft.com/office/drawing/2014/main" id="{206C7BFB-BF7B-7F63-213F-D8A609B92CAB}"/>
              </a:ext>
            </a:extLst>
          </p:cNvPr>
          <p:cNvSpPr/>
          <p:nvPr/>
        </p:nvSpPr>
        <p:spPr>
          <a:xfrm>
            <a:off x="379711" y="2878217"/>
            <a:ext cx="6202392" cy="2218138"/>
          </a:xfrm>
          <a:prstGeom prst="ellipse">
            <a:avLst/>
          </a:prstGeom>
          <a:solidFill>
            <a:schemeClr val="bg2">
              <a:lumMod val="20000"/>
              <a:lumOff val="80000"/>
            </a:schemeClr>
          </a:solidFill>
          <a:ln>
            <a:noFill/>
          </a:ln>
          <a:effectLst>
            <a:outerShdw blurRad="190500" dist="228600" dir="2700000" algn="ctr">
              <a:srgbClr val="000000">
                <a:alpha val="30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pl-PL" dirty="0"/>
          </a:p>
        </p:txBody>
      </p:sp>
      <p:sp>
        <p:nvSpPr>
          <p:cNvPr id="21" name="Schemat blokowy: terminator 20">
            <a:extLst>
              <a:ext uri="{FF2B5EF4-FFF2-40B4-BE49-F238E27FC236}">
                <a16:creationId xmlns:a16="http://schemas.microsoft.com/office/drawing/2014/main" id="{50316ACA-5DD2-0B6B-E633-9AB95ED910D5}"/>
              </a:ext>
            </a:extLst>
          </p:cNvPr>
          <p:cNvSpPr/>
          <p:nvPr/>
        </p:nvSpPr>
        <p:spPr>
          <a:xfrm>
            <a:off x="739333" y="3428185"/>
            <a:ext cx="1720800" cy="597600"/>
          </a:xfrm>
          <a:prstGeom prst="flowChartTerminator">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pl-PL" sz="1000" b="1" dirty="0"/>
              <a:t>A: </a:t>
            </a:r>
            <a:r>
              <a:rPr lang="pl-PL" sz="1000" b="1" dirty="0" err="1"/>
              <a:t>Change</a:t>
            </a:r>
            <a:r>
              <a:rPr lang="pl-PL" sz="1000" b="1" dirty="0"/>
              <a:t> to </a:t>
            </a:r>
            <a:r>
              <a:rPr lang="pl-PL" sz="1000" b="1" dirty="0" err="1"/>
              <a:t>product</a:t>
            </a:r>
            <a:endParaRPr lang="pl-PL" sz="1000" b="1" dirty="0"/>
          </a:p>
        </p:txBody>
      </p:sp>
      <p:sp>
        <p:nvSpPr>
          <p:cNvPr id="22" name="Schemat blokowy: terminator 21">
            <a:extLst>
              <a:ext uri="{FF2B5EF4-FFF2-40B4-BE49-F238E27FC236}">
                <a16:creationId xmlns:a16="http://schemas.microsoft.com/office/drawing/2014/main" id="{1D1F0998-56C4-3E23-BE6A-E06B0F551495}"/>
              </a:ext>
            </a:extLst>
          </p:cNvPr>
          <p:cNvSpPr/>
          <p:nvPr/>
        </p:nvSpPr>
        <p:spPr>
          <a:xfrm>
            <a:off x="2653256" y="3419311"/>
            <a:ext cx="1720800" cy="597600"/>
          </a:xfrm>
          <a:prstGeom prst="flowChartTerminator">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r>
              <a:rPr lang="pl-PL" sz="1000" b="1" dirty="0">
                <a:solidFill>
                  <a:schemeClr val="lt1"/>
                </a:solidFill>
              </a:rPr>
              <a:t>B: </a:t>
            </a:r>
            <a:r>
              <a:rPr lang="pl-PL" sz="1000" b="1" dirty="0" err="1">
                <a:solidFill>
                  <a:schemeClr val="lt1"/>
                </a:solidFill>
              </a:rPr>
              <a:t>Change</a:t>
            </a:r>
            <a:r>
              <a:rPr lang="pl-PL" sz="1000" b="1" dirty="0"/>
              <a:t> to </a:t>
            </a:r>
            <a:r>
              <a:rPr lang="pl-PL" sz="1000" b="1" dirty="0" err="1"/>
              <a:t>product</a:t>
            </a:r>
            <a:r>
              <a:rPr lang="pl-PL" sz="1000" b="1" dirty="0"/>
              <a:t> </a:t>
            </a:r>
            <a:r>
              <a:rPr lang="pl-PL" sz="1000" b="1" dirty="0" err="1"/>
              <a:t>process</a:t>
            </a:r>
            <a:endParaRPr lang="pl-PL" sz="1000" b="1" dirty="0">
              <a:solidFill>
                <a:schemeClr val="lt1"/>
              </a:solidFill>
            </a:endParaRPr>
          </a:p>
        </p:txBody>
      </p:sp>
      <p:sp>
        <p:nvSpPr>
          <p:cNvPr id="23" name="Schemat blokowy: terminator 22">
            <a:extLst>
              <a:ext uri="{FF2B5EF4-FFF2-40B4-BE49-F238E27FC236}">
                <a16:creationId xmlns:a16="http://schemas.microsoft.com/office/drawing/2014/main" id="{5B7D4262-8EAC-D2FD-75CC-6F96CE2CA077}"/>
              </a:ext>
            </a:extLst>
          </p:cNvPr>
          <p:cNvSpPr/>
          <p:nvPr/>
        </p:nvSpPr>
        <p:spPr>
          <a:xfrm>
            <a:off x="4540554" y="3427241"/>
            <a:ext cx="1720800" cy="598544"/>
          </a:xfrm>
          <a:prstGeom prst="flowChartTerminator">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pl-PL" sz="1000" b="1" dirty="0"/>
              <a:t>C: </a:t>
            </a:r>
            <a:r>
              <a:rPr lang="pl-PL" sz="1000" b="1" dirty="0" err="1"/>
              <a:t>Change</a:t>
            </a:r>
            <a:r>
              <a:rPr lang="pl-PL" sz="1000" b="1" dirty="0"/>
              <a:t> to </a:t>
            </a:r>
            <a:r>
              <a:rPr lang="pl-PL" sz="1000" b="1" dirty="0" err="1"/>
              <a:t>supply</a:t>
            </a:r>
            <a:r>
              <a:rPr lang="pl-PL" sz="1000" b="1" dirty="0"/>
              <a:t> </a:t>
            </a:r>
            <a:r>
              <a:rPr lang="pl-PL" sz="1000" b="1" dirty="0" err="1"/>
              <a:t>chain</a:t>
            </a:r>
            <a:endParaRPr lang="pl-PL" sz="1000" b="1" dirty="0"/>
          </a:p>
        </p:txBody>
      </p:sp>
      <p:sp>
        <p:nvSpPr>
          <p:cNvPr id="25" name="Schemat blokowy: terminator 24">
            <a:extLst>
              <a:ext uri="{FF2B5EF4-FFF2-40B4-BE49-F238E27FC236}">
                <a16:creationId xmlns:a16="http://schemas.microsoft.com/office/drawing/2014/main" id="{0F6A7B8F-412F-62BD-403B-DBB836306BB1}"/>
              </a:ext>
            </a:extLst>
          </p:cNvPr>
          <p:cNvSpPr/>
          <p:nvPr/>
        </p:nvSpPr>
        <p:spPr>
          <a:xfrm>
            <a:off x="1369002" y="4142153"/>
            <a:ext cx="1720800" cy="597600"/>
          </a:xfrm>
          <a:prstGeom prst="flowChartTerminator">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pl-PL" sz="1000" b="1" dirty="0"/>
              <a:t> D: </a:t>
            </a:r>
            <a:r>
              <a:rPr lang="pl-PL" sz="1000" b="1" dirty="0" err="1"/>
              <a:t>Logistic</a:t>
            </a:r>
            <a:endParaRPr lang="pl-PL" sz="1000" b="1" dirty="0"/>
          </a:p>
        </p:txBody>
      </p:sp>
      <p:sp>
        <p:nvSpPr>
          <p:cNvPr id="27" name="Schemat blokowy: terminator 26">
            <a:extLst>
              <a:ext uri="{FF2B5EF4-FFF2-40B4-BE49-F238E27FC236}">
                <a16:creationId xmlns:a16="http://schemas.microsoft.com/office/drawing/2014/main" id="{A4882D66-96D0-E818-97B1-B67F71E8C19C}"/>
              </a:ext>
            </a:extLst>
          </p:cNvPr>
          <p:cNvSpPr/>
          <p:nvPr/>
        </p:nvSpPr>
        <p:spPr>
          <a:xfrm>
            <a:off x="3650807" y="4147989"/>
            <a:ext cx="1719221" cy="598107"/>
          </a:xfrm>
          <a:prstGeom prst="flowChartTerminator">
            <a:avLst/>
          </a:prstGeom>
          <a:solidFill>
            <a:schemeClr val="bg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pl-PL" sz="1000" b="1" dirty="0"/>
              <a:t> E: </a:t>
            </a:r>
            <a:r>
              <a:rPr lang="pl-PL" sz="1000" b="1" dirty="0" err="1"/>
              <a:t>Documentation</a:t>
            </a:r>
            <a:r>
              <a:rPr lang="pl-PL" sz="1000" b="1" dirty="0"/>
              <a:t> </a:t>
            </a:r>
            <a:r>
              <a:rPr lang="pl-PL" sz="1000" b="1" dirty="0" err="1"/>
              <a:t>change</a:t>
            </a:r>
            <a:endParaRPr lang="pl-PL" sz="1000" b="1" dirty="0"/>
          </a:p>
        </p:txBody>
      </p:sp>
      <p:sp>
        <p:nvSpPr>
          <p:cNvPr id="28" name="Schemat blokowy: proces alternatywny 27">
            <a:extLst>
              <a:ext uri="{FF2B5EF4-FFF2-40B4-BE49-F238E27FC236}">
                <a16:creationId xmlns:a16="http://schemas.microsoft.com/office/drawing/2014/main" id="{EB923507-FF62-5A4E-D194-0C3379949BDC}"/>
              </a:ext>
            </a:extLst>
          </p:cNvPr>
          <p:cNvSpPr/>
          <p:nvPr/>
        </p:nvSpPr>
        <p:spPr>
          <a:xfrm>
            <a:off x="2066107" y="5387959"/>
            <a:ext cx="2829600" cy="360000"/>
          </a:xfrm>
          <a:prstGeom prst="flowChartAlternateProcess">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pl-PL" sz="800" b="1" dirty="0"/>
              <a:t>D</a:t>
            </a:r>
            <a:r>
              <a:rPr lang="pl-PL" sz="800" b="1" dirty="0">
                <a:solidFill>
                  <a:schemeClr val="lt1"/>
                </a:solidFill>
                <a:latin typeface="+mn-lt"/>
                <a:ea typeface="+mn-ea"/>
                <a:cs typeface="+mn-cs"/>
              </a:rPr>
              <a:t>istribution </a:t>
            </a:r>
            <a:r>
              <a:rPr lang="pl-PL" sz="800" b="1" dirty="0"/>
              <a:t>of </a:t>
            </a:r>
            <a:r>
              <a:rPr lang="pl-PL" sz="800" b="1" dirty="0" err="1">
                <a:solidFill>
                  <a:schemeClr val="lt1"/>
                </a:solidFill>
                <a:latin typeface="+mn-lt"/>
                <a:ea typeface="+mn-ea"/>
                <a:cs typeface="+mn-cs"/>
              </a:rPr>
              <a:t>all</a:t>
            </a:r>
            <a:r>
              <a:rPr lang="pl-PL" sz="800" b="1" dirty="0">
                <a:solidFill>
                  <a:schemeClr val="lt1"/>
                </a:solidFill>
                <a:latin typeface="+mn-lt"/>
                <a:ea typeface="+mn-ea"/>
                <a:cs typeface="+mn-cs"/>
              </a:rPr>
              <a:t> </a:t>
            </a:r>
            <a:r>
              <a:rPr lang="pl-PL" sz="800" b="1" dirty="0" err="1">
                <a:solidFill>
                  <a:schemeClr val="lt1"/>
                </a:solidFill>
                <a:latin typeface="+mn-lt"/>
                <a:ea typeface="+mn-ea"/>
                <a:cs typeface="+mn-cs"/>
              </a:rPr>
              <a:t>information</a:t>
            </a:r>
            <a:r>
              <a:rPr lang="pl-PL" sz="800" b="1" dirty="0">
                <a:solidFill>
                  <a:schemeClr val="lt1"/>
                </a:solidFill>
                <a:latin typeface="+mn-lt"/>
                <a:ea typeface="+mn-ea"/>
                <a:cs typeface="+mn-cs"/>
              </a:rPr>
              <a:t> to </a:t>
            </a:r>
            <a:r>
              <a:rPr lang="pl-PL" sz="800" b="1" dirty="0" err="1">
                <a:solidFill>
                  <a:schemeClr val="lt1"/>
                </a:solidFill>
                <a:latin typeface="+mn-lt"/>
                <a:ea typeface="+mn-ea"/>
                <a:cs typeface="+mn-cs"/>
              </a:rPr>
              <a:t>affected</a:t>
            </a:r>
            <a:r>
              <a:rPr lang="pl-PL" sz="800" b="1" dirty="0">
                <a:solidFill>
                  <a:schemeClr val="lt1"/>
                </a:solidFill>
                <a:latin typeface="+mn-lt"/>
                <a:ea typeface="+mn-ea"/>
                <a:cs typeface="+mn-cs"/>
              </a:rPr>
              <a:t> SEBN </a:t>
            </a:r>
            <a:r>
              <a:rPr lang="pl-PL" sz="800" b="1" dirty="0" err="1">
                <a:solidFill>
                  <a:schemeClr val="lt1"/>
                </a:solidFill>
                <a:latin typeface="+mn-lt"/>
                <a:ea typeface="+mn-ea"/>
                <a:cs typeface="+mn-cs"/>
              </a:rPr>
              <a:t>locations</a:t>
            </a:r>
            <a:endParaRPr lang="pl-PL" sz="800" b="1" dirty="0">
              <a:solidFill>
                <a:schemeClr val="lt1"/>
              </a:solidFill>
              <a:latin typeface="+mn-lt"/>
              <a:ea typeface="+mn-ea"/>
              <a:cs typeface="+mn-cs"/>
            </a:endParaRPr>
          </a:p>
        </p:txBody>
      </p:sp>
      <p:pic>
        <p:nvPicPr>
          <p:cNvPr id="30" name="Obraz 29">
            <a:extLst>
              <a:ext uri="{FF2B5EF4-FFF2-40B4-BE49-F238E27FC236}">
                <a16:creationId xmlns:a16="http://schemas.microsoft.com/office/drawing/2014/main" id="{2D1D2297-D5CF-BF40-3F36-6D8BC4E9C9E4}"/>
              </a:ext>
            </a:extLst>
          </p:cNvPr>
          <p:cNvPicPr>
            <a:picLocks noChangeAspect="1"/>
          </p:cNvPicPr>
          <p:nvPr/>
        </p:nvPicPr>
        <p:blipFill>
          <a:blip r:embed="rId2"/>
          <a:stretch>
            <a:fillRect/>
          </a:stretch>
        </p:blipFill>
        <p:spPr>
          <a:xfrm>
            <a:off x="3368121" y="5096355"/>
            <a:ext cx="225572" cy="402371"/>
          </a:xfrm>
          <a:prstGeom prst="rect">
            <a:avLst/>
          </a:prstGeom>
        </p:spPr>
      </p:pic>
      <p:sp>
        <p:nvSpPr>
          <p:cNvPr id="4" name="Schemat blokowy: proces alternatywny 3">
            <a:extLst>
              <a:ext uri="{FF2B5EF4-FFF2-40B4-BE49-F238E27FC236}">
                <a16:creationId xmlns:a16="http://schemas.microsoft.com/office/drawing/2014/main" id="{DEE8DFB0-3EA9-92B0-7C8F-43B39E35D02F}"/>
              </a:ext>
            </a:extLst>
          </p:cNvPr>
          <p:cNvSpPr/>
          <p:nvPr/>
        </p:nvSpPr>
        <p:spPr>
          <a:xfrm>
            <a:off x="6880208" y="5934591"/>
            <a:ext cx="2829600" cy="360000"/>
          </a:xfrm>
          <a:prstGeom prst="flowChartAlternateProcess">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pl-PL" sz="800" b="1" dirty="0" err="1">
                <a:solidFill>
                  <a:schemeClr val="lt1"/>
                </a:solidFill>
                <a:latin typeface="+mn-lt"/>
                <a:ea typeface="+mn-ea"/>
                <a:cs typeface="+mn-cs"/>
              </a:rPr>
              <a:t>Submission</a:t>
            </a:r>
            <a:r>
              <a:rPr lang="pl-PL" sz="800" b="1" dirty="0">
                <a:solidFill>
                  <a:schemeClr val="lt1"/>
                </a:solidFill>
                <a:latin typeface="+mn-lt"/>
                <a:ea typeface="+mn-ea"/>
                <a:cs typeface="+mn-cs"/>
              </a:rPr>
              <a:t> of PPA </a:t>
            </a:r>
            <a:r>
              <a:rPr lang="pl-PL" sz="800" b="1" dirty="0" err="1">
                <a:solidFill>
                  <a:schemeClr val="lt1"/>
                </a:solidFill>
                <a:latin typeface="+mn-lt"/>
                <a:ea typeface="+mn-ea"/>
                <a:cs typeface="+mn-cs"/>
              </a:rPr>
              <a:t>documentation</a:t>
            </a:r>
            <a:r>
              <a:rPr lang="pl-PL" sz="800" b="1" dirty="0">
                <a:solidFill>
                  <a:schemeClr val="lt1"/>
                </a:solidFill>
                <a:latin typeface="+mn-lt"/>
                <a:ea typeface="+mn-ea"/>
                <a:cs typeface="+mn-cs"/>
              </a:rPr>
              <a:t> to SEBN / </a:t>
            </a:r>
            <a:r>
              <a:rPr lang="pl-PL" sz="800" b="1" dirty="0" err="1">
                <a:solidFill>
                  <a:schemeClr val="lt1"/>
                </a:solidFill>
                <a:latin typeface="+mn-lt"/>
                <a:ea typeface="+mn-ea"/>
                <a:cs typeface="+mn-cs"/>
              </a:rPr>
              <a:t>including</a:t>
            </a:r>
            <a:r>
              <a:rPr lang="pl-PL" sz="800" b="1" dirty="0">
                <a:solidFill>
                  <a:schemeClr val="lt1"/>
                </a:solidFill>
                <a:latin typeface="+mn-lt"/>
                <a:ea typeface="+mn-ea"/>
                <a:cs typeface="+mn-cs"/>
              </a:rPr>
              <a:t> </a:t>
            </a:r>
            <a:r>
              <a:rPr lang="pl-PL" sz="800" b="1" dirty="0" err="1">
                <a:solidFill>
                  <a:schemeClr val="lt1"/>
                </a:solidFill>
                <a:latin typeface="+mn-lt"/>
                <a:ea typeface="+mn-ea"/>
                <a:cs typeface="+mn-cs"/>
              </a:rPr>
              <a:t>samples</a:t>
            </a:r>
            <a:r>
              <a:rPr lang="pl-PL" sz="800" b="1" dirty="0">
                <a:solidFill>
                  <a:schemeClr val="lt1"/>
                </a:solidFill>
                <a:latin typeface="+mn-lt"/>
                <a:ea typeface="+mn-ea"/>
                <a:cs typeface="+mn-cs"/>
              </a:rPr>
              <a:t> </a:t>
            </a:r>
          </a:p>
        </p:txBody>
      </p:sp>
      <p:cxnSp>
        <p:nvCxnSpPr>
          <p:cNvPr id="9" name="Łącznik prosty ze strzałką 8">
            <a:extLst>
              <a:ext uri="{FF2B5EF4-FFF2-40B4-BE49-F238E27FC236}">
                <a16:creationId xmlns:a16="http://schemas.microsoft.com/office/drawing/2014/main" id="{B457BAE7-A096-6218-F41C-28499BF2A982}"/>
              </a:ext>
            </a:extLst>
          </p:cNvPr>
          <p:cNvCxnSpPr/>
          <p:nvPr/>
        </p:nvCxnSpPr>
        <p:spPr>
          <a:xfrm>
            <a:off x="9709808" y="6115971"/>
            <a:ext cx="7029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Schemat blokowy: proces alternatywny 15">
            <a:extLst>
              <a:ext uri="{FF2B5EF4-FFF2-40B4-BE49-F238E27FC236}">
                <a16:creationId xmlns:a16="http://schemas.microsoft.com/office/drawing/2014/main" id="{09FD5B11-72BC-4577-6619-2C1B289A87F1}"/>
              </a:ext>
            </a:extLst>
          </p:cNvPr>
          <p:cNvSpPr/>
          <p:nvPr/>
        </p:nvSpPr>
        <p:spPr>
          <a:xfrm>
            <a:off x="10412774" y="5934591"/>
            <a:ext cx="1557763" cy="360000"/>
          </a:xfrm>
          <a:prstGeom prst="flowChartAlternateProcess">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pl-PL" sz="800" b="1" dirty="0" err="1"/>
              <a:t>R</a:t>
            </a:r>
            <a:r>
              <a:rPr lang="pl-PL" sz="800" b="1" dirty="0" err="1">
                <a:solidFill>
                  <a:schemeClr val="lt1"/>
                </a:solidFill>
                <a:latin typeface="+mn-lt"/>
                <a:ea typeface="+mn-ea"/>
                <a:cs typeface="+mn-cs"/>
              </a:rPr>
              <a:t>elease</a:t>
            </a:r>
            <a:r>
              <a:rPr lang="pl-PL" sz="800" b="1" baseline="0" dirty="0">
                <a:solidFill>
                  <a:schemeClr val="lt1"/>
                </a:solidFill>
                <a:latin typeface="+mn-lt"/>
                <a:ea typeface="+mn-ea"/>
                <a:cs typeface="+mn-cs"/>
              </a:rPr>
              <a:t> of PPA </a:t>
            </a:r>
            <a:r>
              <a:rPr lang="pl-PL" sz="800" b="1" baseline="0">
                <a:solidFill>
                  <a:schemeClr val="lt1"/>
                </a:solidFill>
                <a:latin typeface="+mn-lt"/>
                <a:ea typeface="+mn-ea"/>
                <a:cs typeface="+mn-cs"/>
              </a:rPr>
              <a:t>process</a:t>
            </a:r>
            <a:r>
              <a:rPr lang="pl-PL" sz="800" b="1" baseline="0" dirty="0">
                <a:solidFill>
                  <a:schemeClr val="lt1"/>
                </a:solidFill>
                <a:latin typeface="+mn-lt"/>
                <a:ea typeface="+mn-ea"/>
                <a:cs typeface="+mn-cs"/>
              </a:rPr>
              <a:t> </a:t>
            </a:r>
            <a:endParaRPr lang="pl-PL" sz="800" b="1" dirty="0">
              <a:solidFill>
                <a:schemeClr val="lt1"/>
              </a:solidFill>
              <a:latin typeface="+mn-lt"/>
              <a:ea typeface="+mn-ea"/>
              <a:cs typeface="+mn-cs"/>
            </a:endParaRPr>
          </a:p>
        </p:txBody>
      </p:sp>
      <p:cxnSp>
        <p:nvCxnSpPr>
          <p:cNvPr id="24" name="Łącznik prosty ze strzałką 23">
            <a:extLst>
              <a:ext uri="{FF2B5EF4-FFF2-40B4-BE49-F238E27FC236}">
                <a16:creationId xmlns:a16="http://schemas.microsoft.com/office/drawing/2014/main" id="{397C1116-D5EF-EE45-2277-107784B1496D}"/>
              </a:ext>
            </a:extLst>
          </p:cNvPr>
          <p:cNvCxnSpPr/>
          <p:nvPr/>
        </p:nvCxnSpPr>
        <p:spPr>
          <a:xfrm flipV="1">
            <a:off x="4912795" y="6100053"/>
            <a:ext cx="1954069" cy="1453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Łącznik prosty ze strzałką 25">
            <a:extLst>
              <a:ext uri="{FF2B5EF4-FFF2-40B4-BE49-F238E27FC236}">
                <a16:creationId xmlns:a16="http://schemas.microsoft.com/office/drawing/2014/main" id="{4C7DE364-67B4-C31E-03BB-08658030E023}"/>
              </a:ext>
            </a:extLst>
          </p:cNvPr>
          <p:cNvCxnSpPr/>
          <p:nvPr/>
        </p:nvCxnSpPr>
        <p:spPr>
          <a:xfrm>
            <a:off x="3480907" y="5747959"/>
            <a:ext cx="0" cy="18798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Schemat blokowy: proces alternatywny 28">
            <a:extLst>
              <a:ext uri="{FF2B5EF4-FFF2-40B4-BE49-F238E27FC236}">
                <a16:creationId xmlns:a16="http://schemas.microsoft.com/office/drawing/2014/main" id="{146C6C48-5BC4-3240-3C54-68862A60EBFC}"/>
              </a:ext>
            </a:extLst>
          </p:cNvPr>
          <p:cNvSpPr/>
          <p:nvPr/>
        </p:nvSpPr>
        <p:spPr>
          <a:xfrm>
            <a:off x="2069851" y="5934591"/>
            <a:ext cx="2829600" cy="360000"/>
          </a:xfrm>
          <a:prstGeom prst="flowChartAlternateProcess">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ctr"/>
            <a:r>
              <a:rPr lang="pl-PL" sz="800" b="1" dirty="0" err="1"/>
              <a:t>A</a:t>
            </a:r>
            <a:r>
              <a:rPr lang="pl-PL" sz="800" b="1" dirty="0" err="1">
                <a:solidFill>
                  <a:schemeClr val="lt1"/>
                </a:solidFill>
                <a:latin typeface="+mn-lt"/>
                <a:ea typeface="+mn-ea"/>
                <a:cs typeface="+mn-cs"/>
              </a:rPr>
              <a:t>ffecte</a:t>
            </a:r>
            <a:r>
              <a:rPr lang="pl-PL" sz="800" b="1" dirty="0" err="1"/>
              <a:t>d</a:t>
            </a:r>
            <a:r>
              <a:rPr lang="pl-PL" sz="800" b="1" dirty="0"/>
              <a:t> </a:t>
            </a:r>
            <a:r>
              <a:rPr lang="pl-PL" sz="800" b="1" dirty="0">
                <a:solidFill>
                  <a:schemeClr val="lt1"/>
                </a:solidFill>
                <a:latin typeface="+mn-lt"/>
                <a:ea typeface="+mn-ea"/>
                <a:cs typeface="+mn-cs"/>
              </a:rPr>
              <a:t>SEBN </a:t>
            </a:r>
            <a:r>
              <a:rPr lang="pl-PL" sz="800" b="1" dirty="0" err="1"/>
              <a:t>location</a:t>
            </a:r>
            <a:r>
              <a:rPr lang="pl-PL" sz="800" b="1" dirty="0">
                <a:solidFill>
                  <a:schemeClr val="lt1"/>
                </a:solidFill>
                <a:latin typeface="+mn-lt"/>
                <a:ea typeface="+mn-ea"/>
                <a:cs typeface="+mn-cs"/>
              </a:rPr>
              <a:t> </a:t>
            </a:r>
            <a:r>
              <a:rPr lang="pl-PL" sz="800" b="1" dirty="0" err="1">
                <a:solidFill>
                  <a:schemeClr val="lt1"/>
                </a:solidFill>
                <a:latin typeface="+mn-lt"/>
                <a:ea typeface="+mn-ea"/>
                <a:cs typeface="+mn-cs"/>
              </a:rPr>
              <a:t>requests</a:t>
            </a:r>
            <a:r>
              <a:rPr lang="pl-PL" sz="800" b="1" dirty="0">
                <a:solidFill>
                  <a:schemeClr val="lt1"/>
                </a:solidFill>
                <a:latin typeface="+mn-lt"/>
                <a:ea typeface="+mn-ea"/>
                <a:cs typeface="+mn-cs"/>
              </a:rPr>
              <a:t> the PPA </a:t>
            </a:r>
            <a:r>
              <a:rPr lang="pl-PL" sz="800" b="1" dirty="0" err="1">
                <a:solidFill>
                  <a:schemeClr val="lt1"/>
                </a:solidFill>
                <a:latin typeface="+mn-lt"/>
                <a:ea typeface="+mn-ea"/>
                <a:cs typeface="+mn-cs"/>
              </a:rPr>
              <a:t>documentation</a:t>
            </a:r>
            <a:r>
              <a:rPr lang="pl-PL" sz="800" b="1" dirty="0">
                <a:solidFill>
                  <a:schemeClr val="lt1"/>
                </a:solidFill>
                <a:latin typeface="+mn-lt"/>
                <a:ea typeface="+mn-ea"/>
                <a:cs typeface="+mn-cs"/>
              </a:rPr>
              <a:t> from </a:t>
            </a:r>
            <a:r>
              <a:rPr lang="pl-PL" sz="800" b="1" dirty="0" err="1">
                <a:solidFill>
                  <a:schemeClr val="lt1"/>
                </a:solidFill>
                <a:latin typeface="+mn-lt"/>
                <a:ea typeface="+mn-ea"/>
                <a:cs typeface="+mn-cs"/>
              </a:rPr>
              <a:t>supplier</a:t>
            </a:r>
            <a:r>
              <a:rPr lang="pl-PL" sz="800" b="1" dirty="0">
                <a:solidFill>
                  <a:schemeClr val="lt1"/>
                </a:solidFill>
                <a:latin typeface="+mn-lt"/>
                <a:ea typeface="+mn-ea"/>
                <a:cs typeface="+mn-cs"/>
              </a:rPr>
              <a:t> </a:t>
            </a:r>
          </a:p>
        </p:txBody>
      </p:sp>
      <p:sp>
        <p:nvSpPr>
          <p:cNvPr id="33" name="pole tekstowe 32">
            <a:extLst>
              <a:ext uri="{FF2B5EF4-FFF2-40B4-BE49-F238E27FC236}">
                <a16:creationId xmlns:a16="http://schemas.microsoft.com/office/drawing/2014/main" id="{95D9D79C-73EC-59CD-4254-B8DC2A418F4B}"/>
              </a:ext>
            </a:extLst>
          </p:cNvPr>
          <p:cNvSpPr txBox="1"/>
          <p:nvPr/>
        </p:nvSpPr>
        <p:spPr>
          <a:xfrm>
            <a:off x="304800" y="6348533"/>
            <a:ext cx="5153025" cy="215444"/>
          </a:xfrm>
          <a:prstGeom prst="rect">
            <a:avLst/>
          </a:prstGeom>
          <a:noFill/>
        </p:spPr>
        <p:txBody>
          <a:bodyPr wrap="square" rtlCol="0">
            <a:spAutoFit/>
          </a:bodyPr>
          <a:lstStyle/>
          <a:p>
            <a:r>
              <a:rPr lang="pl-PL" sz="800" dirty="0"/>
              <a:t>SCM-W-470 </a:t>
            </a:r>
            <a:r>
              <a:rPr lang="pl-PL" sz="800" dirty="0" err="1"/>
              <a:t>Rev</a:t>
            </a:r>
            <a:r>
              <a:rPr lang="pl-PL" sz="800" dirty="0"/>
              <a:t>. 2 </a:t>
            </a:r>
            <a:r>
              <a:rPr lang="pl-PL" sz="800" dirty="0" err="1"/>
              <a:t>Attachment</a:t>
            </a:r>
            <a:r>
              <a:rPr lang="pl-PL" sz="800" dirty="0"/>
              <a:t> 1</a:t>
            </a:r>
            <a:r>
              <a:rPr lang="en-US" sz="800" dirty="0"/>
              <a:t> </a:t>
            </a:r>
            <a:r>
              <a:rPr lang="pl-PL" sz="800" dirty="0"/>
              <a:t>Part Change Notification SEBN Requirements</a:t>
            </a:r>
          </a:p>
        </p:txBody>
      </p:sp>
    </p:spTree>
    <p:extLst>
      <p:ext uri="{BB962C8B-B14F-4D97-AF65-F5344CB8AC3E}">
        <p14:creationId xmlns:p14="http://schemas.microsoft.com/office/powerpoint/2010/main" val="2639683093"/>
      </p:ext>
    </p:extLst>
  </p:cSld>
  <p:clrMapOvr>
    <a:masterClrMapping/>
  </p:clrMapOvr>
</p:sld>
</file>

<file path=ppt/theme/theme1.xml><?xml version="1.0" encoding="utf-8"?>
<a:theme xmlns:a="http://schemas.openxmlformats.org/drawingml/2006/main" name="PPT format SEBN SE English">
  <a:themeElements>
    <a:clrScheme name="Sumitomo Electric color palette 2019">
      <a:dk1>
        <a:srgbClr val="000000"/>
      </a:dk1>
      <a:lt1>
        <a:srgbClr val="FFFFFF"/>
      </a:lt1>
      <a:dk2>
        <a:srgbClr val="2E008B"/>
      </a:dk2>
      <a:lt2>
        <a:srgbClr val="0075C2"/>
      </a:lt2>
      <a:accent1>
        <a:srgbClr val="7B639F"/>
      </a:accent1>
      <a:accent2>
        <a:srgbClr val="06B4EA"/>
      </a:accent2>
      <a:accent3>
        <a:srgbClr val="45B035"/>
      </a:accent3>
      <a:accent4>
        <a:srgbClr val="EC6D74"/>
      </a:accent4>
      <a:accent5>
        <a:srgbClr val="FFB44B"/>
      </a:accent5>
      <a:accent6>
        <a:srgbClr val="FFE33F"/>
      </a:accent6>
      <a:hlink>
        <a:srgbClr val="0000FF"/>
      </a:hlink>
      <a:folHlink>
        <a:srgbClr val="AB73D5"/>
      </a:folHlink>
    </a:clrScheme>
    <a:fontScheme name="Sumitomo Electric fonts (secondary)">
      <a:majorFont>
        <a:latin typeface="Verdana"/>
        <a:ea typeface="メイリオ"/>
        <a:cs typeface=""/>
      </a:majorFont>
      <a:minorFont>
        <a:latin typeface="Verdana"/>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2"/>
          </a:solid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 format SEBN SE English" id="{6B2BA759-EB12-4F8B-BE1E-089C22F7D706}" vid="{F6E840F4-8E0B-4AFF-AE77-20108A3FC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format SEBN SE English</Template>
  <TotalTime>1094</TotalTime>
  <Words>1029</Words>
  <Application>Microsoft Office PowerPoint</Application>
  <PresentationFormat>Panoramiczny</PresentationFormat>
  <Paragraphs>312</Paragraphs>
  <Slides>15</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15</vt:i4>
      </vt:variant>
    </vt:vector>
  </HeadingPairs>
  <TitlesOfParts>
    <vt:vector size="21" baseType="lpstr">
      <vt:lpstr>Arial</vt:lpstr>
      <vt:lpstr>Calibri</vt:lpstr>
      <vt:lpstr>Courier New</vt:lpstr>
      <vt:lpstr>Verdana</vt:lpstr>
      <vt:lpstr>Wingdings</vt:lpstr>
      <vt:lpstr>PPT format SEBN SE English</vt:lpstr>
      <vt:lpstr>Part Change Notification SEBN Requirements</vt:lpstr>
      <vt:lpstr>Content</vt:lpstr>
      <vt:lpstr>About SEBN</vt:lpstr>
      <vt:lpstr>Process and Content</vt:lpstr>
      <vt:lpstr>Check also our main requirements at our SEBN website: https://www.sebn.com/supplier-area/</vt:lpstr>
      <vt:lpstr>Process and content</vt:lpstr>
      <vt:lpstr>Process and content</vt:lpstr>
      <vt:lpstr>Reason why we need this information in advance</vt:lpstr>
      <vt:lpstr>SEBN PCN flow chart</vt:lpstr>
      <vt:lpstr>Use of SEBN PCN distribution file for VW and MB</vt:lpstr>
      <vt:lpstr>All necessary information about PCN you can find on the following page https://www.sebn.com/supplier-area/ </vt:lpstr>
      <vt:lpstr>Our values</vt:lpstr>
      <vt:lpstr>Prezentacja programu PowerPoint</vt:lpstr>
      <vt:lpstr>Prezentacja programu PowerPoint</vt:lpstr>
      <vt:lpstr>Prezentacja programu PowerPoint</vt:lpstr>
    </vt:vector>
  </TitlesOfParts>
  <Company>SEBN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Anna Nahorska</dc:creator>
  <cp:lastModifiedBy>Katarzyna Urbaniak</cp:lastModifiedBy>
  <cp:revision>69</cp:revision>
  <dcterms:created xsi:type="dcterms:W3CDTF">2019-08-23T10:59:41Z</dcterms:created>
  <dcterms:modified xsi:type="dcterms:W3CDTF">2024-03-18T11:42:14Z</dcterms:modified>
</cp:coreProperties>
</file>